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825" r:id="rId2"/>
    <p:sldMasterId id="2147483837" r:id="rId3"/>
    <p:sldMasterId id="2147483850" r:id="rId4"/>
  </p:sldMasterIdLst>
  <p:notesMasterIdLst>
    <p:notesMasterId r:id="rId27"/>
  </p:notesMasterIdLst>
  <p:handoutMasterIdLst>
    <p:handoutMasterId r:id="rId28"/>
  </p:handoutMasterIdLst>
  <p:sldIdLst>
    <p:sldId id="256" r:id="rId5"/>
    <p:sldId id="342" r:id="rId6"/>
    <p:sldId id="371" r:id="rId7"/>
    <p:sldId id="373" r:id="rId8"/>
    <p:sldId id="341" r:id="rId9"/>
    <p:sldId id="345" r:id="rId10"/>
    <p:sldId id="343" r:id="rId11"/>
    <p:sldId id="363" r:id="rId12"/>
    <p:sldId id="365" r:id="rId13"/>
    <p:sldId id="384" r:id="rId14"/>
    <p:sldId id="364" r:id="rId15"/>
    <p:sldId id="376" r:id="rId16"/>
    <p:sldId id="377" r:id="rId17"/>
    <p:sldId id="378" r:id="rId18"/>
    <p:sldId id="381" r:id="rId19"/>
    <p:sldId id="382" r:id="rId20"/>
    <p:sldId id="349" r:id="rId21"/>
    <p:sldId id="383" r:id="rId22"/>
    <p:sldId id="361" r:id="rId23"/>
    <p:sldId id="355" r:id="rId24"/>
    <p:sldId id="356" r:id="rId25"/>
    <p:sldId id="299" r:id="rId26"/>
  </p:sldIdLst>
  <p:sldSz cx="9144000" cy="6858000" type="screen4x3"/>
  <p:notesSz cx="6810375" cy="9942513"/>
  <p:defaultTextStyle>
    <a:defPPr>
      <a:defRPr lang="de-DE"/>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78B"/>
    <a:srgbClr val="91BE3A"/>
    <a:srgbClr val="9BCD00"/>
    <a:srgbClr val="6EA532"/>
    <a:srgbClr val="94C1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Styl s motivem 1 – zvýraznění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0647" autoAdjust="0"/>
  </p:normalViewPr>
  <p:slideViewPr>
    <p:cSldViewPr snapToGrid="0" snapToObjects="1">
      <p:cViewPr>
        <p:scale>
          <a:sx n="70" d="100"/>
          <a:sy n="70" d="100"/>
        </p:scale>
        <p:origin x="-2868" y="-78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44"/>
    </p:cViewPr>
  </p:sorterViewPr>
  <p:notesViewPr>
    <p:cSldViewPr snapToGrid="0" snapToObjects="1">
      <p:cViewPr varScale="1">
        <p:scale>
          <a:sx n="61" d="100"/>
          <a:sy n="61" d="100"/>
        </p:scale>
        <p:origin x="-3402" y="-90"/>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51162" cy="497125"/>
          </a:xfrm>
          <a:prstGeom prst="rect">
            <a:avLst/>
          </a:prstGeom>
        </p:spPr>
        <p:txBody>
          <a:bodyPr vert="horz" lIns="91586" tIns="45793" rIns="91586" bIns="45793"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sz="quarter" idx="1"/>
          </p:nvPr>
        </p:nvSpPr>
        <p:spPr>
          <a:xfrm>
            <a:off x="3857637" y="1"/>
            <a:ext cx="2951162" cy="497125"/>
          </a:xfrm>
          <a:prstGeom prst="rect">
            <a:avLst/>
          </a:prstGeom>
        </p:spPr>
        <p:txBody>
          <a:bodyPr vert="horz" lIns="91586" tIns="45793" rIns="91586" bIns="45793" rtlCol="0"/>
          <a:lstStyle>
            <a:lvl1pPr algn="r" fontAlgn="auto">
              <a:spcBef>
                <a:spcPts val="0"/>
              </a:spcBef>
              <a:spcAft>
                <a:spcPts val="0"/>
              </a:spcAft>
              <a:defRPr sz="1200">
                <a:latin typeface="+mn-lt"/>
                <a:cs typeface="+mn-cs"/>
              </a:defRPr>
            </a:lvl1pPr>
          </a:lstStyle>
          <a:p>
            <a:pPr>
              <a:defRPr/>
            </a:pPr>
            <a:fld id="{9384465F-DA6F-4C70-B336-6BAE70CAE4F8}" type="datetime1">
              <a:rPr lang="en-US"/>
              <a:pPr>
                <a:defRPr/>
              </a:pPr>
              <a:t>1/13/2015</a:t>
            </a:fld>
            <a:endParaRPr lang="de-DE"/>
          </a:p>
        </p:txBody>
      </p:sp>
      <p:sp>
        <p:nvSpPr>
          <p:cNvPr id="4" name="Fußzeilenplatzhalter 3"/>
          <p:cNvSpPr>
            <a:spLocks noGrp="1"/>
          </p:cNvSpPr>
          <p:nvPr>
            <p:ph type="ftr" sz="quarter" idx="2"/>
          </p:nvPr>
        </p:nvSpPr>
        <p:spPr>
          <a:xfrm>
            <a:off x="1" y="9443663"/>
            <a:ext cx="2951162" cy="497125"/>
          </a:xfrm>
          <a:prstGeom prst="rect">
            <a:avLst/>
          </a:prstGeom>
        </p:spPr>
        <p:txBody>
          <a:bodyPr vert="horz" lIns="91586" tIns="45793" rIns="91586" bIns="45793" rtlCol="0" anchor="b"/>
          <a:lstStyle>
            <a:lvl1pPr algn="l" fontAlgn="auto">
              <a:spcBef>
                <a:spcPts val="0"/>
              </a:spcBef>
              <a:spcAft>
                <a:spcPts val="0"/>
              </a:spcAft>
              <a:defRPr sz="1200">
                <a:latin typeface="+mn-lt"/>
                <a:cs typeface="+mn-cs"/>
              </a:defRPr>
            </a:lvl1pPr>
          </a:lstStyle>
          <a:p>
            <a:pPr>
              <a:defRPr/>
            </a:pPr>
            <a:endParaRPr lang="de-DE"/>
          </a:p>
        </p:txBody>
      </p:sp>
      <p:sp>
        <p:nvSpPr>
          <p:cNvPr id="5" name="Foliennummernplatzhalter 4"/>
          <p:cNvSpPr>
            <a:spLocks noGrp="1"/>
          </p:cNvSpPr>
          <p:nvPr>
            <p:ph type="sldNum" sz="quarter" idx="3"/>
          </p:nvPr>
        </p:nvSpPr>
        <p:spPr>
          <a:xfrm>
            <a:off x="3857637" y="9443663"/>
            <a:ext cx="2951162" cy="497125"/>
          </a:xfrm>
          <a:prstGeom prst="rect">
            <a:avLst/>
          </a:prstGeom>
        </p:spPr>
        <p:txBody>
          <a:bodyPr vert="horz" lIns="91586" tIns="45793" rIns="91586" bIns="45793" rtlCol="0" anchor="b"/>
          <a:lstStyle>
            <a:lvl1pPr algn="r" fontAlgn="auto">
              <a:spcBef>
                <a:spcPts val="0"/>
              </a:spcBef>
              <a:spcAft>
                <a:spcPts val="0"/>
              </a:spcAft>
              <a:defRPr sz="1200">
                <a:latin typeface="+mn-lt"/>
                <a:cs typeface="+mn-cs"/>
              </a:defRPr>
            </a:lvl1pPr>
          </a:lstStyle>
          <a:p>
            <a:pPr>
              <a:defRPr/>
            </a:pPr>
            <a:fld id="{2B8D789C-BF09-4F69-90DC-642DAED27180}" type="slidenum">
              <a:rPr lang="de-DE"/>
              <a:pPr>
                <a:defRPr/>
              </a:pPr>
              <a:t>‹#›</a:t>
            </a:fld>
            <a:endParaRPr lang="de-DE"/>
          </a:p>
        </p:txBody>
      </p:sp>
    </p:spTree>
    <p:extLst>
      <p:ext uri="{BB962C8B-B14F-4D97-AF65-F5344CB8AC3E}">
        <p14:creationId xmlns:p14="http://schemas.microsoft.com/office/powerpoint/2010/main" val="1176347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51162" cy="497125"/>
          </a:xfrm>
          <a:prstGeom prst="rect">
            <a:avLst/>
          </a:prstGeom>
        </p:spPr>
        <p:txBody>
          <a:bodyPr vert="horz" lIns="91586" tIns="45793" rIns="91586" bIns="45793"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57637" y="1"/>
            <a:ext cx="2951162" cy="497125"/>
          </a:xfrm>
          <a:prstGeom prst="rect">
            <a:avLst/>
          </a:prstGeom>
        </p:spPr>
        <p:txBody>
          <a:bodyPr vert="horz" lIns="91586" tIns="45793" rIns="91586" bIns="45793" rtlCol="0"/>
          <a:lstStyle>
            <a:lvl1pPr algn="r" fontAlgn="auto">
              <a:spcBef>
                <a:spcPts val="0"/>
              </a:spcBef>
              <a:spcAft>
                <a:spcPts val="0"/>
              </a:spcAft>
              <a:defRPr sz="1200">
                <a:latin typeface="+mn-lt"/>
                <a:cs typeface="+mn-cs"/>
              </a:defRPr>
            </a:lvl1pPr>
          </a:lstStyle>
          <a:p>
            <a:pPr>
              <a:defRPr/>
            </a:pPr>
            <a:fld id="{F6EEE93C-8AD4-44C4-8177-B94A12201A7E}" type="datetime1">
              <a:rPr lang="en-US"/>
              <a:pPr>
                <a:defRPr/>
              </a:pPr>
              <a:t>1/13/2015</a:t>
            </a:fld>
            <a:endParaRPr lang="de-DE"/>
          </a:p>
        </p:txBody>
      </p:sp>
      <p:sp>
        <p:nvSpPr>
          <p:cNvPr id="4" name="Folienbildplatzhalt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586" tIns="45793" rIns="91586" bIns="45793" rtlCol="0" anchor="ctr"/>
          <a:lstStyle/>
          <a:p>
            <a:pPr lvl="0"/>
            <a:endParaRPr lang="de-DE" noProof="0"/>
          </a:p>
        </p:txBody>
      </p:sp>
      <p:sp>
        <p:nvSpPr>
          <p:cNvPr id="5" name="Notizenplatzhalter 4"/>
          <p:cNvSpPr>
            <a:spLocks noGrp="1"/>
          </p:cNvSpPr>
          <p:nvPr>
            <p:ph type="body" sz="quarter" idx="3"/>
          </p:nvPr>
        </p:nvSpPr>
        <p:spPr>
          <a:xfrm>
            <a:off x="681038" y="4722694"/>
            <a:ext cx="5448300" cy="4474131"/>
          </a:xfrm>
          <a:prstGeom prst="rect">
            <a:avLst/>
          </a:prstGeom>
        </p:spPr>
        <p:txBody>
          <a:bodyPr vert="horz" lIns="91586" tIns="45793" rIns="91586" bIns="45793" rtlCol="0">
            <a:normAutofit/>
          </a:bodyPr>
          <a:lstStyle/>
          <a:p>
            <a:pPr lvl="0"/>
            <a:r>
              <a:rPr lang="de-AT" noProof="0" smtClean="0"/>
              <a:t>Mastertextformat bearbeiten</a:t>
            </a:r>
          </a:p>
          <a:p>
            <a:pPr lvl="1"/>
            <a:r>
              <a:rPr lang="de-AT" noProof="0" smtClean="0"/>
              <a:t>Zweite Ebene</a:t>
            </a:r>
          </a:p>
          <a:p>
            <a:pPr lvl="2"/>
            <a:r>
              <a:rPr lang="de-AT" noProof="0" smtClean="0"/>
              <a:t>Dritte Ebene</a:t>
            </a:r>
          </a:p>
          <a:p>
            <a:pPr lvl="3"/>
            <a:r>
              <a:rPr lang="de-AT" noProof="0" smtClean="0"/>
              <a:t>Vierte Ebene</a:t>
            </a:r>
          </a:p>
          <a:p>
            <a:pPr lvl="4"/>
            <a:r>
              <a:rPr lang="de-AT" noProof="0" smtClean="0"/>
              <a:t>Fünfte Ebene</a:t>
            </a:r>
            <a:endParaRPr lang="de-DE" noProof="0"/>
          </a:p>
        </p:txBody>
      </p:sp>
      <p:sp>
        <p:nvSpPr>
          <p:cNvPr id="6" name="Fußzeilenplatzhalter 5"/>
          <p:cNvSpPr>
            <a:spLocks noGrp="1"/>
          </p:cNvSpPr>
          <p:nvPr>
            <p:ph type="ftr" sz="quarter" idx="4"/>
          </p:nvPr>
        </p:nvSpPr>
        <p:spPr>
          <a:xfrm>
            <a:off x="1" y="9443663"/>
            <a:ext cx="2951162" cy="497125"/>
          </a:xfrm>
          <a:prstGeom prst="rect">
            <a:avLst/>
          </a:prstGeom>
        </p:spPr>
        <p:txBody>
          <a:bodyPr vert="horz" lIns="91586" tIns="45793" rIns="91586" bIns="45793"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57637" y="9443663"/>
            <a:ext cx="2951162" cy="497125"/>
          </a:xfrm>
          <a:prstGeom prst="rect">
            <a:avLst/>
          </a:prstGeom>
        </p:spPr>
        <p:txBody>
          <a:bodyPr vert="horz" lIns="91586" tIns="45793" rIns="91586" bIns="45793" rtlCol="0" anchor="b"/>
          <a:lstStyle>
            <a:lvl1pPr algn="r" fontAlgn="auto">
              <a:spcBef>
                <a:spcPts val="0"/>
              </a:spcBef>
              <a:spcAft>
                <a:spcPts val="0"/>
              </a:spcAft>
              <a:defRPr sz="1200">
                <a:latin typeface="+mn-lt"/>
                <a:cs typeface="+mn-cs"/>
              </a:defRPr>
            </a:lvl1pPr>
          </a:lstStyle>
          <a:p>
            <a:pPr>
              <a:defRPr/>
            </a:pPr>
            <a:fld id="{31761AA8-789E-42AA-827D-BFFBB5F66120}" type="slidenum">
              <a:rPr lang="de-DE"/>
              <a:pPr>
                <a:defRPr/>
              </a:pPr>
              <a:t>‹#›</a:t>
            </a:fld>
            <a:endParaRPr lang="de-DE"/>
          </a:p>
        </p:txBody>
      </p:sp>
    </p:spTree>
    <p:extLst>
      <p:ext uri="{BB962C8B-B14F-4D97-AF65-F5344CB8AC3E}">
        <p14:creationId xmlns:p14="http://schemas.microsoft.com/office/powerpoint/2010/main" val="62834420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457200" rtl="0" eaLnBrk="0" fontAlgn="base" latinLnBrk="0" hangingPunct="0">
              <a:lnSpc>
                <a:spcPct val="100000"/>
              </a:lnSpc>
              <a:spcBef>
                <a:spcPct val="30000"/>
              </a:spcBef>
              <a:spcAft>
                <a:spcPct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3</a:t>
            </a:fld>
            <a:endParaRPr lang="de-DE"/>
          </a:p>
        </p:txBody>
      </p:sp>
    </p:spTree>
    <p:extLst>
      <p:ext uri="{BB962C8B-B14F-4D97-AF65-F5344CB8AC3E}">
        <p14:creationId xmlns:p14="http://schemas.microsoft.com/office/powerpoint/2010/main" val="415484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 </a:t>
            </a:r>
            <a:r>
              <a:rPr lang="uk-UA" dirty="0" smtClean="0"/>
              <a:t>Згідно Додатку</a:t>
            </a:r>
            <a:r>
              <a:rPr lang="en-US" dirty="0" smtClean="0"/>
              <a:t> XXXV </a:t>
            </a:r>
            <a:r>
              <a:rPr lang="uk-UA" dirty="0" smtClean="0"/>
              <a:t>до Розділу 13 Угоди про Асоціацію.</a:t>
            </a:r>
          </a:p>
          <a:p>
            <a:endParaRPr lang="en-US" dirty="0" smtClean="0"/>
          </a:p>
          <a:p>
            <a:r>
              <a:rPr lang="en-US" dirty="0" smtClean="0"/>
              <a:t>** - </a:t>
            </a:r>
            <a:r>
              <a:rPr lang="uk-UA" dirty="0" smtClean="0"/>
              <a:t>Дані документи втратили</a:t>
            </a:r>
            <a:r>
              <a:rPr lang="uk-UA" baseline="0" dirty="0" smtClean="0"/>
              <a:t> силу внаслідок прийняття Директиви ЄС з Бухгалтерського Обліку</a:t>
            </a:r>
            <a:r>
              <a:rPr lang="en-US" b="0" baseline="0" dirty="0" smtClean="0"/>
              <a:t> 2</a:t>
            </a:r>
            <a:r>
              <a:rPr lang="en-US" sz="1200" b="0" i="0" u="none" strike="noStrike" kern="1200" baseline="0" dirty="0" smtClean="0">
                <a:solidFill>
                  <a:schemeClr val="tx1"/>
                </a:solidFill>
                <a:latin typeface="+mn-lt"/>
                <a:ea typeface="+mn-ea"/>
                <a:cs typeface="+mn-cs"/>
              </a:rPr>
              <a:t>013/34/EU</a:t>
            </a:r>
            <a:r>
              <a:rPr lang="uk-UA" sz="1200" b="0" i="0" u="none" strike="noStrike" kern="1200" baseline="0" dirty="0" smtClean="0">
                <a:solidFill>
                  <a:schemeClr val="tx1"/>
                </a:solidFill>
                <a:latin typeface="+mn-lt"/>
                <a:ea typeface="+mn-ea"/>
                <a:cs typeface="+mn-cs"/>
              </a:rPr>
              <a:t>, прийнятої у травні </a:t>
            </a:r>
            <a:r>
              <a:rPr lang="en-US" sz="1200" b="0" i="0" u="none" strike="noStrike" kern="1200" baseline="0" dirty="0" smtClean="0">
                <a:solidFill>
                  <a:schemeClr val="tx1"/>
                </a:solidFill>
                <a:latin typeface="+mn-lt"/>
                <a:ea typeface="+mn-ea"/>
                <a:cs typeface="+mn-cs"/>
              </a:rPr>
              <a:t>2013</a:t>
            </a:r>
            <a:r>
              <a:rPr lang="uk-UA" sz="1200" b="0" i="0" u="none" strike="noStrike" kern="1200" baseline="0" dirty="0" smtClean="0">
                <a:solidFill>
                  <a:schemeClr val="tx1"/>
                </a:solidFill>
                <a:latin typeface="+mn-lt"/>
                <a:ea typeface="+mn-ea"/>
                <a:cs typeface="+mn-cs"/>
              </a:rPr>
              <a:t> року</a:t>
            </a:r>
            <a:r>
              <a:rPr lang="en-US" sz="1200" b="0" i="0" u="none" strike="noStrike" kern="1200" baseline="0" dirty="0" smtClean="0">
                <a:solidFill>
                  <a:schemeClr val="tx1"/>
                </a:solidFill>
                <a:latin typeface="+mn-lt"/>
                <a:ea typeface="+mn-ea"/>
                <a:cs typeface="+mn-cs"/>
              </a:rPr>
              <a:t>.</a:t>
            </a:r>
            <a:endParaRPr lang="en-US" b="0"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solidFill>
                  <a:prstClr val="black"/>
                </a:solidFill>
              </a:rPr>
              <a:pPr>
                <a:defRPr/>
              </a:pPr>
              <a:t>18</a:t>
            </a:fld>
            <a:endParaRPr lang="de-DE">
              <a:solidFill>
                <a:prstClr val="black"/>
              </a:solidFill>
            </a:endParaRPr>
          </a:p>
        </p:txBody>
      </p:sp>
    </p:spTree>
    <p:extLst>
      <p:ext uri="{BB962C8B-B14F-4D97-AF65-F5344CB8AC3E}">
        <p14:creationId xmlns:p14="http://schemas.microsoft.com/office/powerpoint/2010/main" val="2828291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p:sp>
      <p:sp>
        <p:nvSpPr>
          <p:cNvPr id="13315" name="Slide Number Placeholder 3"/>
          <p:cNvSpPr>
            <a:spLocks noGrp="1"/>
          </p:cNvSpPr>
          <p:nvPr>
            <p:ph type="sldNum" sz="quarter" idx="4294967295"/>
          </p:nvPr>
        </p:nvSpPr>
        <p:spPr bwMode="auto">
          <a:xfrm>
            <a:off x="3857626" y="9444039"/>
            <a:ext cx="2951163"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85" tIns="45642" rIns="91285" bIns="45642"/>
          <a:lstStyle>
            <a:lvl1pPr eaLnBrk="0">
              <a:defRPr sz="1200">
                <a:solidFill>
                  <a:srgbClr val="000000"/>
                </a:solidFill>
                <a:latin typeface="Helvetica" charset="0"/>
                <a:ea typeface="Helvetica" charset="0"/>
                <a:cs typeface="Helvetica" charset="0"/>
                <a:sym typeface="Helvetica" charset="0"/>
              </a:defRPr>
            </a:lvl1pPr>
            <a:lvl2pPr marL="741687" indent="-285264" eaLnBrk="0">
              <a:defRPr sz="1200">
                <a:solidFill>
                  <a:srgbClr val="000000"/>
                </a:solidFill>
                <a:latin typeface="Helvetica" charset="0"/>
                <a:ea typeface="Helvetica" charset="0"/>
                <a:cs typeface="Helvetica" charset="0"/>
                <a:sym typeface="Helvetica" charset="0"/>
              </a:defRPr>
            </a:lvl2pPr>
            <a:lvl3pPr marL="1141057" indent="-228211" eaLnBrk="0">
              <a:defRPr sz="1200">
                <a:solidFill>
                  <a:srgbClr val="000000"/>
                </a:solidFill>
                <a:latin typeface="Helvetica" charset="0"/>
                <a:ea typeface="Helvetica" charset="0"/>
                <a:cs typeface="Helvetica" charset="0"/>
                <a:sym typeface="Helvetica" charset="0"/>
              </a:defRPr>
            </a:lvl3pPr>
            <a:lvl4pPr marL="1597480" indent="-228211" eaLnBrk="0">
              <a:defRPr sz="1200">
                <a:solidFill>
                  <a:srgbClr val="000000"/>
                </a:solidFill>
                <a:latin typeface="Helvetica" charset="0"/>
                <a:ea typeface="Helvetica" charset="0"/>
                <a:cs typeface="Helvetica" charset="0"/>
                <a:sym typeface="Helvetica" charset="0"/>
              </a:defRPr>
            </a:lvl4pPr>
            <a:lvl5pPr marL="2053902" indent="-228211" eaLnBrk="0">
              <a:defRPr sz="1200">
                <a:solidFill>
                  <a:srgbClr val="000000"/>
                </a:solidFill>
                <a:latin typeface="Helvetica" charset="0"/>
                <a:ea typeface="Helvetica" charset="0"/>
                <a:cs typeface="Helvetica" charset="0"/>
                <a:sym typeface="Helvetica" charset="0"/>
              </a:defRPr>
            </a:lvl5pPr>
            <a:lvl6pPr marL="2510325" indent="-228211" defTabSz="456423"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6pPr>
            <a:lvl7pPr marL="2966748" indent="-228211" defTabSz="456423"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7pPr>
            <a:lvl8pPr marL="3423171" indent="-228211" defTabSz="456423"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8pPr>
            <a:lvl9pPr marL="3879593" indent="-228211" defTabSz="456423"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9pPr>
          </a:lstStyle>
          <a:p>
            <a:pPr eaLnBrk="1"/>
            <a:fld id="{97AA4AA0-76A0-4062-8F87-E601249EE2AA}" type="slidenum">
              <a:rPr lang="en-US"/>
              <a:pPr eaLnBrk="1"/>
              <a:t>19</a:t>
            </a:fld>
            <a:endParaRPr lang="en-US" dirty="0"/>
          </a:p>
        </p:txBody>
      </p:sp>
      <p:sp>
        <p:nvSpPr>
          <p:cNvPr id="13316" name="Notes Placeholder 4"/>
          <p:cNvSpPr>
            <a:spLocks noGrp="1"/>
          </p:cNvSpPr>
          <p:nvPr>
            <p:ph type="body" sz="quarter" idx="11"/>
          </p:nvPr>
        </p:nvSpPr>
        <p:spPr>
          <a:noFill/>
          <a:extLst>
            <a:ext uri="{91240B29-F687-4F45-9708-019B960494DF}">
              <a14:hiddenLine xmlns:a14="http://schemas.microsoft.com/office/drawing/2010/main" w="12700" cap="rnd">
                <a:solidFill>
                  <a:srgbClr val="000000"/>
                </a:solidFill>
                <a:round/>
                <a:headEnd/>
                <a:tailEnd/>
              </a14:hiddenLine>
            </a:ext>
          </a:extLst>
        </p:spPr>
        <p:txBody>
          <a:bodyPr/>
          <a:lstStyle/>
          <a:p>
            <a:pPr eaLnBrk="1">
              <a:lnSpc>
                <a:spcPct val="150000"/>
              </a:lnSpc>
            </a:pPr>
            <a:r>
              <a:rPr lang="en-US" sz="1600" dirty="0" smtClean="0"/>
              <a:t>In auditing as in many other activities</a:t>
            </a:r>
            <a:r>
              <a:rPr lang="en-US" sz="1600" baseline="0" dirty="0" smtClean="0"/>
              <a:t> - </a:t>
            </a:r>
            <a:r>
              <a:rPr lang="en-US" sz="1600" dirty="0" smtClean="0"/>
              <a:t>Effective regulation relies on three pillars</a:t>
            </a:r>
          </a:p>
          <a:p>
            <a:pPr eaLnBrk="1">
              <a:lnSpc>
                <a:spcPct val="150000"/>
              </a:lnSpc>
            </a:pPr>
            <a:endParaRPr lang="en-US" sz="1600" dirty="0" smtClean="0"/>
          </a:p>
          <a:p>
            <a:pPr marL="342900" indent="-342900" eaLnBrk="1">
              <a:lnSpc>
                <a:spcPct val="150000"/>
              </a:lnSpc>
              <a:buAutoNum type="arabicParenR"/>
            </a:pPr>
            <a:r>
              <a:rPr lang="en-US" sz="1600" dirty="0" smtClean="0"/>
              <a:t>Clear and adequate rules of the games</a:t>
            </a:r>
          </a:p>
          <a:p>
            <a:pPr marL="342900" indent="-342900" eaLnBrk="1">
              <a:lnSpc>
                <a:spcPct val="150000"/>
              </a:lnSpc>
              <a:buAutoNum type="arabicParenR"/>
            </a:pPr>
            <a:endParaRPr lang="en-US" sz="1600" dirty="0" smtClean="0"/>
          </a:p>
          <a:p>
            <a:pPr marL="342900" indent="-342900" eaLnBrk="1">
              <a:lnSpc>
                <a:spcPct val="150000"/>
              </a:lnSpc>
              <a:buAutoNum type="arabicParenR"/>
            </a:pPr>
            <a:r>
              <a:rPr lang="en-US" sz="1600" dirty="0" smtClean="0"/>
              <a:t>Those</a:t>
            </a:r>
            <a:r>
              <a:rPr lang="en-US" sz="1600" baseline="0" dirty="0" smtClean="0"/>
              <a:t> who are expect to abide by the rules need to have adequate capacity – this includes behaviors and attitude: ethics, awareness of the public’s expectations</a:t>
            </a:r>
            <a:endParaRPr lang="en-US" sz="1600" dirty="0" smtClean="0"/>
          </a:p>
          <a:p>
            <a:pPr marL="342900" indent="-342900" eaLnBrk="1">
              <a:lnSpc>
                <a:spcPct val="150000"/>
              </a:lnSpc>
              <a:buAutoNum type="arabicParenR"/>
            </a:pPr>
            <a:endParaRPr lang="en-US" sz="1600" dirty="0" smtClean="0"/>
          </a:p>
          <a:p>
            <a:pPr marL="342900" indent="-342900" eaLnBrk="1">
              <a:lnSpc>
                <a:spcPct val="150000"/>
              </a:lnSpc>
              <a:buAutoNum type="arabicParenR"/>
            </a:pPr>
            <a:r>
              <a:rPr lang="en-US" sz="1600" dirty="0" smtClean="0"/>
              <a:t>And last but</a:t>
            </a:r>
            <a:r>
              <a:rPr lang="en-US" sz="1600" baseline="0" dirty="0" smtClean="0"/>
              <a:t> not - </a:t>
            </a:r>
            <a:r>
              <a:rPr lang="en-US" sz="1600" dirty="0" smtClean="0"/>
              <a:t>“Trust but verify”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20</a:t>
            </a:fld>
            <a:endParaRPr lang="de-DE"/>
          </a:p>
        </p:txBody>
      </p:sp>
    </p:spTree>
    <p:extLst>
      <p:ext uri="{BB962C8B-B14F-4D97-AF65-F5344CB8AC3E}">
        <p14:creationId xmlns:p14="http://schemas.microsoft.com/office/powerpoint/2010/main" val="355913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21</a:t>
            </a:fld>
            <a:endParaRPr lang="de-DE"/>
          </a:p>
        </p:txBody>
      </p:sp>
    </p:spTree>
    <p:extLst>
      <p:ext uri="{BB962C8B-B14F-4D97-AF65-F5344CB8AC3E}">
        <p14:creationId xmlns:p14="http://schemas.microsoft.com/office/powerpoint/2010/main" val="2686100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3513" y="19050"/>
            <a:ext cx="4249737" cy="3189288"/>
          </a:xfrm>
        </p:spPr>
      </p:sp>
      <p:sp>
        <p:nvSpPr>
          <p:cNvPr id="3" name="Notes Placeholder 2"/>
          <p:cNvSpPr>
            <a:spLocks noGrp="1"/>
          </p:cNvSpPr>
          <p:nvPr>
            <p:ph type="body" idx="1"/>
          </p:nvPr>
        </p:nvSpPr>
        <p:spPr>
          <a:xfrm>
            <a:off x="122465" y="2895004"/>
            <a:ext cx="6551702" cy="6727881"/>
          </a:xfrm>
          <a:solidFill>
            <a:schemeClr val="accent5">
              <a:lumMod val="20000"/>
              <a:lumOff val="80000"/>
            </a:schemeClr>
          </a:solidFill>
        </p:spPr>
        <p:txBody>
          <a:bodyPr/>
          <a:lstStyle/>
          <a:p>
            <a:pPr marL="342900" indent="-342900">
              <a:lnSpc>
                <a:spcPct val="100000"/>
              </a:lnSpc>
              <a:buAutoNum type="arabicPeriod"/>
            </a:pPr>
            <a:r>
              <a:rPr lang="en-US" sz="1200" b="0" dirty="0" smtClean="0">
                <a:latin typeface="Arial" pitchFamily="34" charset="0"/>
                <a:cs typeface="Arial" pitchFamily="34" charset="0"/>
              </a:rPr>
              <a:t>Audit regulation is a complex issue --  Some of the complexity has to do with the fact that audit is</a:t>
            </a:r>
            <a:r>
              <a:rPr lang="en-US" sz="1200" b="0" baseline="0" dirty="0" smtClean="0">
                <a:latin typeface="Arial" pitchFamily="34" charset="0"/>
                <a:cs typeface="Arial" pitchFamily="34" charset="0"/>
              </a:rPr>
              <a:t> a service, with a service provider, and client, a price. Another difficulty is that it involves people and rests on human behavior.</a:t>
            </a:r>
          </a:p>
          <a:p>
            <a:pPr marL="342900" indent="-342900">
              <a:lnSpc>
                <a:spcPct val="100000"/>
              </a:lnSpc>
              <a:spcBef>
                <a:spcPts val="300"/>
              </a:spcBef>
              <a:buAutoNum type="arabicPeriod"/>
            </a:pPr>
            <a:r>
              <a:rPr lang="en-US" sz="1200" b="0" dirty="0" smtClean="0">
                <a:latin typeface="Arial" pitchFamily="34" charset="0"/>
                <a:cs typeface="Arial" pitchFamily="34" charset="0"/>
              </a:rPr>
              <a:t>Historically, the regulation of audits relied on a combination of </a:t>
            </a:r>
          </a:p>
          <a:p>
            <a:pPr marL="514350" lvl="1" indent="-285750">
              <a:lnSpc>
                <a:spcPct val="100000"/>
              </a:lnSpc>
              <a:buFont typeface="Arial" pitchFamily="34" charset="0"/>
              <a:buChar char="•"/>
            </a:pPr>
            <a:r>
              <a:rPr kumimoji="0" lang="en-US" sz="1100" b="0" i="0" u="none" strike="noStrike" kern="1200" cap="none" normalizeH="0" baseline="0" dirty="0" smtClean="0">
                <a:ln>
                  <a:noFill/>
                </a:ln>
                <a:solidFill>
                  <a:srgbClr val="000000"/>
                </a:solidFill>
                <a:effectLst/>
                <a:latin typeface="Arial" pitchFamily="34" charset="0"/>
                <a:cs typeface="Arial" pitchFamily="34" charset="0"/>
                <a:sym typeface="Helvetica" charset="0"/>
              </a:rPr>
              <a:t>Laws and regulations</a:t>
            </a:r>
          </a:p>
          <a:p>
            <a:pPr marL="514350" lvl="1" indent="-285750">
              <a:lnSpc>
                <a:spcPct val="100000"/>
              </a:lnSpc>
              <a:buFont typeface="Arial" pitchFamily="34" charset="0"/>
              <a:buChar char="•"/>
            </a:pPr>
            <a:r>
              <a:rPr lang="en-US" sz="1100" b="0" kern="1200" dirty="0" smtClean="0">
                <a:solidFill>
                  <a:srgbClr val="572E2D"/>
                </a:solidFill>
                <a:latin typeface="Arial" pitchFamily="34" charset="0"/>
                <a:cs typeface="Arial" pitchFamily="34" charset="0"/>
                <a:sym typeface="Noteworthy Bold" charset="0"/>
              </a:rPr>
              <a:t>Codes of professional conduct</a:t>
            </a:r>
            <a:r>
              <a:rPr lang="en-US" sz="1100" b="0" kern="1200" baseline="0" dirty="0" smtClean="0">
                <a:solidFill>
                  <a:srgbClr val="572E2D"/>
                </a:solidFill>
                <a:latin typeface="Arial" pitchFamily="34" charset="0"/>
                <a:cs typeface="Arial" pitchFamily="34" charset="0"/>
                <a:sym typeface="Noteworthy Bold" charset="0"/>
              </a:rPr>
              <a:t> and e</a:t>
            </a:r>
            <a:r>
              <a:rPr lang="en-US" sz="1100" b="0" kern="1200" dirty="0" smtClean="0">
                <a:solidFill>
                  <a:srgbClr val="572E2D"/>
                </a:solidFill>
                <a:latin typeface="Arial" pitchFamily="34" charset="0"/>
                <a:cs typeface="Arial" pitchFamily="34" charset="0"/>
                <a:sym typeface="Noteworthy Bold" charset="0"/>
              </a:rPr>
              <a:t>thics</a:t>
            </a:r>
          </a:p>
          <a:p>
            <a:pPr marL="514350" lvl="1" indent="-285750">
              <a:lnSpc>
                <a:spcPct val="100000"/>
              </a:lnSpc>
              <a:buFont typeface="Arial" pitchFamily="34" charset="0"/>
              <a:buChar char="•"/>
            </a:pPr>
            <a:r>
              <a:rPr lang="en-US" sz="1100" b="0" kern="1200" dirty="0" smtClean="0">
                <a:solidFill>
                  <a:srgbClr val="572E2D"/>
                </a:solidFill>
                <a:latin typeface="Arial" pitchFamily="34" charset="0"/>
                <a:cs typeface="Arial" pitchFamily="34" charset="0"/>
                <a:sym typeface="Noteworthy Bold" charset="0"/>
              </a:rPr>
              <a:t>Standards of practice</a:t>
            </a:r>
          </a:p>
          <a:p>
            <a:pPr marL="514350" lvl="1" indent="-285750">
              <a:lnSpc>
                <a:spcPct val="100000"/>
              </a:lnSpc>
              <a:buFont typeface="Arial" pitchFamily="34" charset="0"/>
              <a:buChar char="•"/>
            </a:pPr>
            <a:r>
              <a:rPr lang="en-US" sz="1100" b="0" kern="1200" dirty="0" smtClean="0">
                <a:solidFill>
                  <a:srgbClr val="572E2D"/>
                </a:solidFill>
                <a:latin typeface="Arial" pitchFamily="34" charset="0"/>
                <a:cs typeface="Arial" pitchFamily="34" charset="0"/>
                <a:sym typeface="Noteworthy Bold" charset="0"/>
              </a:rPr>
              <a:t>Education &amp; training programs – CPD and</a:t>
            </a:r>
          </a:p>
          <a:p>
            <a:pPr marL="514350" lvl="1" indent="-285750">
              <a:lnSpc>
                <a:spcPct val="100000"/>
              </a:lnSpc>
              <a:buFont typeface="Arial" pitchFamily="34" charset="0"/>
              <a:buChar char="•"/>
            </a:pPr>
            <a:r>
              <a:rPr lang="en-US" sz="1100" b="0" kern="1200" dirty="0" smtClean="0">
                <a:solidFill>
                  <a:srgbClr val="572E2D"/>
                </a:solidFill>
                <a:latin typeface="Arial" pitchFamily="34" charset="0"/>
                <a:cs typeface="Arial" pitchFamily="34" charset="0"/>
                <a:sym typeface="Noteworthy Bold" charset="0"/>
              </a:rPr>
              <a:t>The practice of auditing – as in medicine, if you don’t practice audit you cannot perform to the required standard</a:t>
            </a:r>
          </a:p>
          <a:p>
            <a:pPr marL="514350" marR="0" lvl="1" indent="-285750" algn="l" defTabSz="457200" rtl="0" eaLnBrk="0" fontAlgn="base" latinLnBrk="0" hangingPunct="0">
              <a:lnSpc>
                <a:spcPct val="100000"/>
              </a:lnSpc>
              <a:spcBef>
                <a:spcPct val="0"/>
              </a:spcBef>
              <a:spcAft>
                <a:spcPct val="0"/>
              </a:spcAft>
              <a:buClrTx/>
              <a:buSzTx/>
              <a:buFont typeface="Courier New" pitchFamily="49" charset="0"/>
              <a:buChar char="o"/>
              <a:tabLst/>
              <a:defRPr/>
            </a:pPr>
            <a:r>
              <a:rPr lang="en-US" sz="1200" b="0" kern="1200" dirty="0" smtClean="0">
                <a:solidFill>
                  <a:srgbClr val="572E2D"/>
                </a:solidFill>
                <a:latin typeface="Arial" pitchFamily="34" charset="0"/>
                <a:cs typeface="Arial" pitchFamily="34" charset="0"/>
                <a:sym typeface="Noteworthy Bold" charset="0"/>
              </a:rPr>
              <a:t>This still constitutes the core, the foundation of a</a:t>
            </a:r>
            <a:r>
              <a:rPr lang="en-US" sz="1200" b="0" kern="1200" baseline="0" dirty="0" smtClean="0">
                <a:solidFill>
                  <a:srgbClr val="572E2D"/>
                </a:solidFill>
                <a:latin typeface="Arial" pitchFamily="34" charset="0"/>
                <a:cs typeface="Arial" pitchFamily="34" charset="0"/>
                <a:sym typeface="Noteworthy Bold" charset="0"/>
              </a:rPr>
              <a:t> system that ensures quality audits </a:t>
            </a:r>
            <a:r>
              <a:rPr lang="en-US" sz="1200" b="0" kern="1200" dirty="0" smtClean="0">
                <a:solidFill>
                  <a:srgbClr val="572E2D"/>
                </a:solidFill>
                <a:latin typeface="Arial" pitchFamily="34" charset="0"/>
                <a:cs typeface="Arial" pitchFamily="34" charset="0"/>
                <a:sym typeface="Noteworthy Bold" charset="0"/>
              </a:rPr>
              <a:t>- </a:t>
            </a:r>
            <a:r>
              <a:rPr lang="en-US" sz="1200" b="0" dirty="0" smtClean="0">
                <a:latin typeface="Arial" pitchFamily="34" charset="0"/>
                <a:cs typeface="Arial" pitchFamily="34" charset="0"/>
              </a:rPr>
              <a:t>The statutory audit directive of</a:t>
            </a:r>
            <a:r>
              <a:rPr lang="en-US" sz="1200" b="0" baseline="0" dirty="0" smtClean="0">
                <a:latin typeface="Arial" pitchFamily="34" charset="0"/>
                <a:cs typeface="Arial" pitchFamily="34" charset="0"/>
              </a:rPr>
              <a:t> 2006 covers most of these aspects. Professional accountancy organizations have played a key role, a leading role in all those aspects, and will continue to do so.</a:t>
            </a:r>
          </a:p>
          <a:p>
            <a:pPr marL="342900" marR="0" indent="-342900" algn="l" defTabSz="457200" rtl="0" eaLnBrk="0" fontAlgn="base" latinLnBrk="0" hangingPunct="0">
              <a:lnSpc>
                <a:spcPct val="100000"/>
              </a:lnSpc>
              <a:spcBef>
                <a:spcPts val="300"/>
              </a:spcBef>
              <a:spcAft>
                <a:spcPct val="0"/>
              </a:spcAft>
              <a:buClrTx/>
              <a:buSzTx/>
              <a:buFont typeface="+mj-lt"/>
              <a:buAutoNum type="arabicPeriod"/>
              <a:tabLst/>
              <a:defRPr/>
            </a:pPr>
            <a:r>
              <a:rPr lang="en-US" sz="1200" b="0" kern="1200" dirty="0" smtClean="0">
                <a:solidFill>
                  <a:srgbClr val="572E2D"/>
                </a:solidFill>
                <a:latin typeface="Arial" pitchFamily="34" charset="0"/>
                <a:cs typeface="Arial" pitchFamily="34" charset="0"/>
                <a:sym typeface="Noteworthy Bold" charset="0"/>
              </a:rPr>
              <a:t>More recently, experience has shown that for regulation to be effective a system of </a:t>
            </a:r>
            <a:r>
              <a:rPr lang="en-US" sz="1200" b="1" kern="1200" dirty="0" smtClean="0">
                <a:solidFill>
                  <a:srgbClr val="572E2D"/>
                </a:solidFill>
                <a:latin typeface="Arial" pitchFamily="34" charset="0"/>
                <a:cs typeface="Arial" pitchFamily="34" charset="0"/>
                <a:sym typeface="Noteworthy Bold" charset="0"/>
              </a:rPr>
              <a:t>quality assurance</a:t>
            </a:r>
            <a:r>
              <a:rPr lang="en-US" sz="1200" b="1" kern="1200" baseline="0" dirty="0" smtClean="0">
                <a:solidFill>
                  <a:srgbClr val="572E2D"/>
                </a:solidFill>
                <a:latin typeface="Arial" pitchFamily="34" charset="0"/>
                <a:cs typeface="Arial" pitchFamily="34" charset="0"/>
                <a:sym typeface="Noteworthy Bold" charset="0"/>
              </a:rPr>
              <a:t> </a:t>
            </a:r>
            <a:r>
              <a:rPr lang="en-US" sz="1200" b="0" kern="1200" baseline="0" dirty="0" smtClean="0">
                <a:solidFill>
                  <a:srgbClr val="572E2D"/>
                </a:solidFill>
                <a:latin typeface="Arial" pitchFamily="34" charset="0"/>
                <a:cs typeface="Arial" pitchFamily="34" charset="0"/>
                <a:sym typeface="Noteworthy Bold" charset="0"/>
              </a:rPr>
              <a:t>was needed as a deterrent to poor practice and non-compliance but also as a mechanism to proactively identify areas where the audit practice could or should be improved </a:t>
            </a:r>
          </a:p>
          <a:p>
            <a:pPr marL="342900" marR="0" indent="-342900" algn="l" defTabSz="457200" rtl="0" eaLnBrk="0" fontAlgn="base" latinLnBrk="0" hangingPunct="0">
              <a:lnSpc>
                <a:spcPct val="100000"/>
              </a:lnSpc>
              <a:spcBef>
                <a:spcPts val="300"/>
              </a:spcBef>
              <a:spcAft>
                <a:spcPct val="0"/>
              </a:spcAft>
              <a:buClrTx/>
              <a:buSzTx/>
              <a:buFont typeface="+mj-lt"/>
              <a:buAutoNum type="arabicPeriod"/>
              <a:tabLst/>
              <a:defRPr/>
            </a:pPr>
            <a:r>
              <a:rPr lang="en-US" sz="1200" b="0" kern="1200" dirty="0" smtClean="0">
                <a:solidFill>
                  <a:srgbClr val="572E2D"/>
                </a:solidFill>
                <a:latin typeface="Arial" pitchFamily="34" charset="0"/>
                <a:cs typeface="Arial" pitchFamily="34" charset="0"/>
                <a:sym typeface="Noteworthy Bold" charset="0"/>
              </a:rPr>
              <a:t>Another relatively recent concept also to ensure quality in statutory audits is Independent, </a:t>
            </a:r>
            <a:r>
              <a:rPr lang="en-US" sz="1200" b="1" kern="1200" dirty="0" smtClean="0">
                <a:solidFill>
                  <a:srgbClr val="572E2D"/>
                </a:solidFill>
                <a:latin typeface="Arial" pitchFamily="34" charset="0"/>
                <a:cs typeface="Arial" pitchFamily="34" charset="0"/>
                <a:sym typeface="Noteworthy Bold" charset="0"/>
              </a:rPr>
              <a:t>Public Oversight </a:t>
            </a:r>
            <a:r>
              <a:rPr lang="en-US" sz="1200" b="0" kern="1200" dirty="0" smtClean="0">
                <a:solidFill>
                  <a:srgbClr val="572E2D"/>
                </a:solidFill>
                <a:latin typeface="Arial" pitchFamily="34" charset="0"/>
                <a:cs typeface="Arial" pitchFamily="34" charset="0"/>
                <a:sym typeface="Noteworthy Bold" charset="0"/>
              </a:rPr>
              <a:t>– “watchful and responsible care” – this concept was very much absent before the audit directive but as the recent policy debates as show public oversight is critical to public trust in audits;</a:t>
            </a:r>
            <a:r>
              <a:rPr lang="en-US" sz="1200" b="0" kern="1200" baseline="0" dirty="0" smtClean="0">
                <a:solidFill>
                  <a:srgbClr val="572E2D"/>
                </a:solidFill>
                <a:latin typeface="Arial" pitchFamily="34" charset="0"/>
                <a:cs typeface="Arial" pitchFamily="34" charset="0"/>
                <a:sym typeface="Noteworthy Bold" charset="0"/>
              </a:rPr>
              <a:t> it’s </a:t>
            </a:r>
            <a:r>
              <a:rPr lang="en-US" sz="1200" b="0" kern="1200" dirty="0" smtClean="0">
                <a:solidFill>
                  <a:srgbClr val="572E2D"/>
                </a:solidFill>
                <a:latin typeface="Arial" pitchFamily="34" charset="0"/>
                <a:cs typeface="Arial" pitchFamily="34" charset="0"/>
                <a:sym typeface="Noteworthy Bold" charset="0"/>
              </a:rPr>
              <a:t>here to stay.</a:t>
            </a:r>
          </a:p>
          <a:p>
            <a:pPr marL="342900" marR="0" indent="-342900" algn="l" defTabSz="457200" rtl="0" eaLnBrk="0" fontAlgn="base" latinLnBrk="0" hangingPunct="0">
              <a:lnSpc>
                <a:spcPct val="100000"/>
              </a:lnSpc>
              <a:spcBef>
                <a:spcPts val="300"/>
              </a:spcBef>
              <a:spcAft>
                <a:spcPct val="0"/>
              </a:spcAft>
              <a:buClrTx/>
              <a:buSzTx/>
              <a:buFont typeface="+mj-lt"/>
              <a:buAutoNum type="arabicPeriod"/>
              <a:tabLst/>
              <a:defRPr/>
            </a:pPr>
            <a:r>
              <a:rPr lang="en-US" sz="1200" b="0" kern="1200" dirty="0" smtClean="0">
                <a:solidFill>
                  <a:srgbClr val="572E2D"/>
                </a:solidFill>
                <a:latin typeface="Arial" pitchFamily="34" charset="0"/>
                <a:cs typeface="Arial" pitchFamily="34" charset="0"/>
                <a:sym typeface="Noteworthy Bold" charset="0"/>
              </a:rPr>
              <a:t>More broadly, financial reporting and auditing is</a:t>
            </a:r>
            <a:r>
              <a:rPr lang="en-US" sz="1200" b="0" kern="1200" baseline="0" dirty="0" smtClean="0">
                <a:solidFill>
                  <a:srgbClr val="572E2D"/>
                </a:solidFill>
                <a:latin typeface="Arial" pitchFamily="34" charset="0"/>
                <a:cs typeface="Arial" pitchFamily="34" charset="0"/>
                <a:sym typeface="Noteworthy Bold" charset="0"/>
              </a:rPr>
              <a:t> now seen as a central element of </a:t>
            </a:r>
            <a:r>
              <a:rPr lang="en-US" sz="1200" b="1" kern="1200" baseline="0" dirty="0" smtClean="0">
                <a:solidFill>
                  <a:srgbClr val="572E2D"/>
                </a:solidFill>
                <a:latin typeface="Arial" pitchFamily="34" charset="0"/>
                <a:cs typeface="Arial" pitchFamily="34" charset="0"/>
                <a:sym typeface="Noteworthy Bold" charset="0"/>
              </a:rPr>
              <a:t>c</a:t>
            </a:r>
            <a:r>
              <a:rPr lang="en-US" sz="1200" b="1" kern="1200" dirty="0" smtClean="0">
                <a:solidFill>
                  <a:srgbClr val="572E2D"/>
                </a:solidFill>
                <a:latin typeface="Arial" pitchFamily="34" charset="0"/>
                <a:cs typeface="Arial" pitchFamily="34" charset="0"/>
                <a:sym typeface="Noteworthy Bold" charset="0"/>
              </a:rPr>
              <a:t>orporate governance</a:t>
            </a:r>
            <a:r>
              <a:rPr lang="en-US" sz="1200" b="0" kern="1200" baseline="0" dirty="0" smtClean="0">
                <a:solidFill>
                  <a:srgbClr val="572E2D"/>
                </a:solidFill>
                <a:latin typeface="Arial" pitchFamily="34" charset="0"/>
                <a:cs typeface="Arial" pitchFamily="34" charset="0"/>
                <a:sym typeface="Noteworthy Bold" charset="0"/>
              </a:rPr>
              <a:t>, which relies on a transparency and disclosure and a system of checks and balances in which auditors and audit committee play a key role.</a:t>
            </a:r>
            <a:endParaRPr lang="en-US" sz="1200" b="0" kern="1200" dirty="0" smtClean="0">
              <a:solidFill>
                <a:srgbClr val="572E2D"/>
              </a:solidFill>
              <a:latin typeface="Arial" pitchFamily="34" charset="0"/>
              <a:cs typeface="Arial" pitchFamily="34" charset="0"/>
              <a:sym typeface="Noteworthy Bold" charset="0"/>
            </a:endParaRPr>
          </a:p>
          <a:p>
            <a:pPr marL="342900" marR="0" indent="-342900" algn="l" defTabSz="457200" rtl="0" eaLnBrk="0" fontAlgn="base" latinLnBrk="0" hangingPunct="0">
              <a:lnSpc>
                <a:spcPct val="100000"/>
              </a:lnSpc>
              <a:spcBef>
                <a:spcPts val="300"/>
              </a:spcBef>
              <a:spcAft>
                <a:spcPct val="0"/>
              </a:spcAft>
              <a:buClrTx/>
              <a:buSzTx/>
              <a:buFont typeface="+mj-lt"/>
              <a:buAutoNum type="arabicPeriod"/>
              <a:tabLst/>
              <a:defRPr/>
            </a:pPr>
            <a:r>
              <a:rPr lang="en-US" sz="1200" b="0" kern="1200" dirty="0" smtClean="0">
                <a:solidFill>
                  <a:srgbClr val="572E2D"/>
                </a:solidFill>
                <a:latin typeface="Arial" pitchFamily="34" charset="0"/>
                <a:cs typeface="Arial" pitchFamily="34" charset="0"/>
                <a:sym typeface="Noteworthy Bold" charset="0"/>
              </a:rPr>
              <a:t>Ultimately, it is a combination of all these mechanisms that will ensure trust in financial</a:t>
            </a:r>
            <a:r>
              <a:rPr lang="en-US" sz="1200" b="0" kern="1200" baseline="0" dirty="0" smtClean="0">
                <a:solidFill>
                  <a:srgbClr val="572E2D"/>
                </a:solidFill>
                <a:latin typeface="Arial" pitchFamily="34" charset="0"/>
                <a:cs typeface="Arial" pitchFamily="34" charset="0"/>
                <a:sym typeface="Noteworthy Bold" charset="0"/>
              </a:rPr>
              <a:t> reporting.</a:t>
            </a:r>
            <a:endParaRPr lang="en-US" sz="1200" b="0" kern="1200" dirty="0" smtClean="0">
              <a:solidFill>
                <a:srgbClr val="572E2D"/>
              </a:solidFill>
              <a:latin typeface="Arial" pitchFamily="34" charset="0"/>
              <a:cs typeface="Arial" pitchFamily="34" charset="0"/>
              <a:sym typeface="Noteworthy Bold" charset="0"/>
            </a:endParaRPr>
          </a:p>
          <a:p>
            <a:pPr marL="0" indent="0">
              <a:lnSpc>
                <a:spcPct val="100000"/>
              </a:lnSpc>
              <a:buNone/>
            </a:pPr>
            <a:endParaRPr lang="en-US" sz="1200" b="0" kern="1200" dirty="0" smtClean="0">
              <a:solidFill>
                <a:srgbClr val="572E2D"/>
              </a:solidFill>
              <a:latin typeface="Arial" pitchFamily="34" charset="0"/>
              <a:cs typeface="Arial" pitchFamily="34" charset="0"/>
              <a:sym typeface="Noteworthy Bold" charset="0"/>
            </a:endParaRPr>
          </a:p>
          <a:p>
            <a:pPr marL="0" indent="0">
              <a:lnSpc>
                <a:spcPct val="100000"/>
              </a:lnSpc>
              <a:buNone/>
            </a:pPr>
            <a:r>
              <a:rPr lang="en-US" sz="1200" b="0" kern="1200" dirty="0" smtClean="0">
                <a:solidFill>
                  <a:srgbClr val="572E2D"/>
                </a:solidFill>
                <a:latin typeface="Arial" pitchFamily="34" charset="0"/>
                <a:cs typeface="Arial" pitchFamily="34" charset="0"/>
                <a:sym typeface="Noteworthy Bold" charset="0"/>
              </a:rPr>
              <a:t>I wanted to show you the complexity of the matter, the context within which the audit directive was developed starting 10 years</a:t>
            </a:r>
            <a:r>
              <a:rPr lang="en-US" sz="1200" b="0" kern="1200" baseline="0" dirty="0" smtClean="0">
                <a:solidFill>
                  <a:srgbClr val="572E2D"/>
                </a:solidFill>
                <a:latin typeface="Arial" pitchFamily="34" charset="0"/>
                <a:cs typeface="Arial" pitchFamily="34" charset="0"/>
                <a:sym typeface="Noteworthy Bold" charset="0"/>
              </a:rPr>
              <a:t> ago</a:t>
            </a:r>
            <a:r>
              <a:rPr lang="en-US" sz="1200" b="0" kern="1200" dirty="0" smtClean="0">
                <a:solidFill>
                  <a:srgbClr val="572E2D"/>
                </a:solidFill>
                <a:latin typeface="Arial" pitchFamily="34" charset="0"/>
                <a:cs typeface="Arial" pitchFamily="34" charset="0"/>
                <a:sym typeface="Noteworthy Bold" charset="0"/>
              </a:rPr>
              <a:t>.</a:t>
            </a:r>
          </a:p>
          <a:p>
            <a:pPr marL="0" indent="0">
              <a:lnSpc>
                <a:spcPct val="100000"/>
              </a:lnSpc>
              <a:buNone/>
            </a:pPr>
            <a:endParaRPr lang="en-US" sz="1200" b="0" kern="1200" dirty="0" smtClean="0">
              <a:solidFill>
                <a:srgbClr val="572E2D"/>
              </a:solidFill>
              <a:latin typeface="Arial" pitchFamily="34" charset="0"/>
              <a:cs typeface="Arial" pitchFamily="34" charset="0"/>
              <a:sym typeface="Noteworthy Bold" charset="0"/>
            </a:endParaRPr>
          </a:p>
          <a:p>
            <a:pPr marL="0" indent="0">
              <a:lnSpc>
                <a:spcPct val="100000"/>
              </a:lnSpc>
              <a:buNone/>
            </a:pPr>
            <a:r>
              <a:rPr lang="en-US" sz="1200" b="0" kern="1200" dirty="0" smtClean="0">
                <a:solidFill>
                  <a:srgbClr val="572E2D"/>
                </a:solidFill>
                <a:latin typeface="Arial" pitchFamily="34" charset="0"/>
                <a:cs typeface="Arial" pitchFamily="34" charset="0"/>
                <a:sym typeface="Noteworthy Bold" charset="0"/>
              </a:rPr>
              <a:t>Does this mean that a country cannot make progress without having all  thee elements in place?  The answer is no. “A journey of a thousand miles begins with a single step.”</a:t>
            </a:r>
          </a:p>
        </p:txBody>
      </p:sp>
      <p:sp>
        <p:nvSpPr>
          <p:cNvPr id="4" name="Slide Number Placeholder 3"/>
          <p:cNvSpPr txBox="1">
            <a:spLocks/>
          </p:cNvSpPr>
          <p:nvPr/>
        </p:nvSpPr>
        <p:spPr bwMode="auto">
          <a:xfrm>
            <a:off x="3557872" y="9320907"/>
            <a:ext cx="2951163"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85" tIns="45642" rIns="91285" bIns="45642"/>
          <a:lstStyle>
            <a:defPPr>
              <a:defRPr lang="en-US"/>
            </a:defPPr>
            <a:lvl1pPr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1pPr>
            <a:lvl2pPr marL="741687" indent="-285264"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2pPr>
            <a:lvl3pPr marL="1141057"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3pPr>
            <a:lvl4pPr marL="1597480"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4pPr>
            <a:lvl5pPr marL="2053902"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5pPr>
            <a:lvl6pPr marL="2510325"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6pPr>
            <a:lvl7pPr marL="2966748"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7pPr>
            <a:lvl8pPr marL="3423171"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8pPr>
            <a:lvl9pPr marL="3879593"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9pPr>
          </a:lstStyle>
          <a:p>
            <a:pPr eaLnBrk="1"/>
            <a:fld id="{97AA4AA0-76A0-4062-8F87-E601249EE2AA}" type="slidenum">
              <a:rPr lang="en-US" smtClean="0"/>
              <a:pPr eaLnBrk="1"/>
              <a:t>4</a:t>
            </a:fld>
            <a:endParaRPr lang="en-US" dirty="0"/>
          </a:p>
        </p:txBody>
      </p:sp>
    </p:spTree>
    <p:extLst>
      <p:ext uri="{BB962C8B-B14F-4D97-AF65-F5344CB8AC3E}">
        <p14:creationId xmlns:p14="http://schemas.microsoft.com/office/powerpoint/2010/main" val="1931554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just">
              <a:spcBef>
                <a:spcPts val="1200"/>
              </a:spcBef>
              <a:buFont typeface="Arial" pitchFamily="34" charset="0"/>
              <a:buChar char="•"/>
            </a:pPr>
            <a:r>
              <a:rPr lang="en-US" sz="1200" dirty="0" smtClean="0">
                <a:latin typeface="Times New Roman" pitchFamily="18" charset="0"/>
                <a:cs typeface="Times New Roman" pitchFamily="18" charset="0"/>
              </a:rPr>
              <a:t>Input factors: auditing standards, knowledge, experience, and personal attributes /values of audit partners and staff, effectiveness of the audit process</a:t>
            </a:r>
          </a:p>
          <a:p>
            <a:pPr marL="171450" indent="-171450" algn="just">
              <a:spcBef>
                <a:spcPts val="1200"/>
              </a:spcBef>
              <a:buFont typeface="Arial" pitchFamily="34" charset="0"/>
              <a:buChar char="•"/>
            </a:pPr>
            <a:r>
              <a:rPr lang="en-US" sz="1200" dirty="0" smtClean="0">
                <a:latin typeface="Times New Roman" pitchFamily="18" charset="0"/>
                <a:cs typeface="Times New Roman" pitchFamily="18" charset="0"/>
              </a:rPr>
              <a:t>Output builds upon reliability and usefulness of audit reporting to users, quality and usefulness of audit communications to those charged with governance, management, shareholders</a:t>
            </a:r>
          </a:p>
          <a:p>
            <a:pPr marL="171450" indent="-171450" algn="just">
              <a:spcBef>
                <a:spcPts val="1200"/>
              </a:spcBef>
              <a:buFont typeface="Arial" pitchFamily="34" charset="0"/>
              <a:buChar char="•"/>
            </a:pPr>
            <a:r>
              <a:rPr lang="en-US" sz="1200" dirty="0" smtClean="0">
                <a:latin typeface="Times New Roman" pitchFamily="18" charset="0"/>
                <a:cs typeface="Times New Roman" pitchFamily="18" charset="0"/>
              </a:rPr>
              <a:t>Context factors include: laws and regulations, corporate governance practices, ethics, effective dialogue between auditors and regulators, quality of the applicable financial reporting framework etc.</a:t>
            </a:r>
          </a:p>
          <a:p>
            <a:endParaRPr lang="en-US" sz="1200" dirty="0" smtClean="0">
              <a:latin typeface="Times New Roman" pitchFamily="18" charset="0"/>
              <a:cs typeface="Times New Roman" pitchFamily="18" charset="0"/>
            </a:endParaRPr>
          </a:p>
          <a:p>
            <a:r>
              <a:rPr lang="en-US" sz="1200" kern="1200" dirty="0" smtClean="0">
                <a:solidFill>
                  <a:schemeClr val="tx1"/>
                </a:solidFill>
                <a:effectLst/>
                <a:latin typeface="Times New Roman" pitchFamily="18" charset="0"/>
                <a:ea typeface="+mn-ea"/>
                <a:cs typeface="Times New Roman" pitchFamily="18" charset="0"/>
              </a:rPr>
              <a:t>There have been a number of attempts to define “audit quality” in the past. However, none has resulted in a definition that has achieved universal recognition and acceptance. Audit quality is a complex and multi-faceted concept,</a:t>
            </a:r>
            <a:r>
              <a:rPr lang="en-US" sz="1200" kern="1200" baseline="0" dirty="0" smtClean="0">
                <a:solidFill>
                  <a:schemeClr val="tx1"/>
                </a:solidFill>
                <a:effectLst/>
                <a:latin typeface="Times New Roman" pitchFamily="18" charset="0"/>
                <a:ea typeface="+mn-ea"/>
                <a:cs typeface="Times New Roman" pitchFamily="18" charset="0"/>
              </a:rPr>
              <a:t> which is </a:t>
            </a:r>
            <a:r>
              <a:rPr lang="en-US" sz="1200" kern="1200" dirty="0" smtClean="0">
                <a:solidFill>
                  <a:schemeClr val="tx1"/>
                </a:solidFill>
                <a:effectLst/>
                <a:latin typeface="Times New Roman" pitchFamily="18" charset="0"/>
                <a:ea typeface="+mn-ea"/>
                <a:cs typeface="Times New Roman" pitchFamily="18" charset="0"/>
              </a:rPr>
              <a:t>subject to many direct and indirect influences. </a:t>
            </a:r>
          </a:p>
          <a:p>
            <a:endParaRPr lang="en-US" sz="1200" kern="1200" dirty="0" smtClean="0">
              <a:solidFill>
                <a:schemeClr val="tx1"/>
              </a:solidFill>
              <a:effectLst/>
              <a:latin typeface="Times New Roman" pitchFamily="18" charset="0"/>
              <a:ea typeface="+mn-ea"/>
              <a:cs typeface="Times New Roman" pitchFamily="18" charset="0"/>
            </a:endParaRPr>
          </a:p>
          <a:p>
            <a:r>
              <a:rPr lang="en-US" sz="1200" kern="1200" dirty="0" smtClean="0">
                <a:solidFill>
                  <a:schemeClr val="tx1"/>
                </a:solidFill>
                <a:effectLst/>
                <a:latin typeface="Times New Roman" pitchFamily="18" charset="0"/>
                <a:ea typeface="+mn-ea"/>
                <a:cs typeface="Times New Roman" pitchFamily="18" charset="0"/>
              </a:rPr>
              <a:t>Conceptually, one can view audit quality in terms of three fundamental aspects: inputs, outputs, and context factors. There are many inputs to audit quality apart from auditing standards. One important input is the auditor’s personal attributes such as auditor skill and experience, ethical values and mindset. Another important input is the audit process. The audit process concerns such matters as the soundness of the audit methodology, the effectiveness of the audit tools used, and the availability of adequate technical support, all geared toward supporting execution of a quality audit.</a:t>
            </a:r>
          </a:p>
          <a:p>
            <a:r>
              <a:rPr lang="en-US" sz="1200" kern="1200" dirty="0" smtClean="0">
                <a:solidFill>
                  <a:schemeClr val="tx1"/>
                </a:solidFill>
                <a:effectLst/>
                <a:latin typeface="Times New Roman" pitchFamily="18" charset="0"/>
                <a:ea typeface="+mn-ea"/>
                <a:cs typeface="Times New Roman" pitchFamily="18" charset="0"/>
              </a:rPr>
              <a:t> </a:t>
            </a:r>
          </a:p>
          <a:p>
            <a:r>
              <a:rPr lang="en-US" sz="1200" kern="1200" dirty="0" smtClean="0">
                <a:solidFill>
                  <a:schemeClr val="tx1"/>
                </a:solidFill>
                <a:effectLst/>
                <a:latin typeface="Times New Roman" pitchFamily="18" charset="0"/>
                <a:ea typeface="+mn-ea"/>
                <a:cs typeface="Times New Roman" pitchFamily="18" charset="0"/>
              </a:rPr>
              <a:t>Outputs of the audit are also important influences on audit quality because often the outputs are considered by stakeholders in their assessments of audit quality. For example, the auditor’s report is likely to be viewed as positively influencing audit quality if it clearly conveys the outcome of the audit. Equally, auditor communications to those charged with governance (TCWG) on matters such as qualitative aspects of the entity’s financial reporting practices and deficiencies in internal control can positively influence audit quality.</a:t>
            </a:r>
          </a:p>
          <a:p>
            <a:r>
              <a:rPr lang="en-US" sz="1200" kern="1200" dirty="0" smtClean="0">
                <a:solidFill>
                  <a:schemeClr val="tx1"/>
                </a:solidFill>
                <a:effectLst/>
                <a:latin typeface="Times New Roman" pitchFamily="18" charset="0"/>
                <a:ea typeface="+mn-ea"/>
                <a:cs typeface="Times New Roman" pitchFamily="18" charset="0"/>
              </a:rPr>
              <a:t> </a:t>
            </a:r>
          </a:p>
          <a:p>
            <a:r>
              <a:rPr lang="en-US" sz="1200" kern="1200" dirty="0" smtClean="0">
                <a:solidFill>
                  <a:schemeClr val="tx1"/>
                </a:solidFill>
                <a:effectLst/>
                <a:latin typeface="Times New Roman" pitchFamily="18" charset="0"/>
                <a:ea typeface="+mn-ea"/>
                <a:cs typeface="Times New Roman" pitchFamily="18" charset="0"/>
              </a:rPr>
              <a:t>More broadly, there are context factors that also influence audit quality. For example, sound corporate governance facilitates audit quality, especially if it creates a climate of transparency and ethical behavior within the entity. Law and regulation also can positively influence audit quality if, inter alia, it creates a framework within which the audit can be effectively conducted, as can regulatory oversight if it establishes an effective regime for monitoring the quality of auditors’ work and there is effective dialogue between auditors and regulators. Equally, the quality of the applicable financial reporting framework can influence audit quality. For instance, use of a financial reporting framework that does not promote robust and transparent disclosures may adversely affect audit quality as well as related external perceptions.</a:t>
            </a:r>
          </a:p>
          <a:p>
            <a:endParaRPr lang="en-US"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5</a:t>
            </a:fld>
            <a:endParaRPr lang="de-DE"/>
          </a:p>
        </p:txBody>
      </p:sp>
    </p:spTree>
    <p:extLst>
      <p:ext uri="{BB962C8B-B14F-4D97-AF65-F5344CB8AC3E}">
        <p14:creationId xmlns:p14="http://schemas.microsoft.com/office/powerpoint/2010/main" val="347341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6</a:t>
            </a:fld>
            <a:endParaRPr lang="de-DE"/>
          </a:p>
        </p:txBody>
      </p:sp>
    </p:spTree>
    <p:extLst>
      <p:ext uri="{BB962C8B-B14F-4D97-AF65-F5344CB8AC3E}">
        <p14:creationId xmlns:p14="http://schemas.microsoft.com/office/powerpoint/2010/main" val="1120126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7</a:t>
            </a:fld>
            <a:endParaRPr lang="de-DE"/>
          </a:p>
        </p:txBody>
      </p:sp>
    </p:spTree>
    <p:extLst>
      <p:ext uri="{BB962C8B-B14F-4D97-AF65-F5344CB8AC3E}">
        <p14:creationId xmlns:p14="http://schemas.microsoft.com/office/powerpoint/2010/main" val="3416218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pPr>
                <a:defRPr/>
              </a:pPr>
              <a:t>10</a:t>
            </a:fld>
            <a:endParaRPr lang="de-DE"/>
          </a:p>
        </p:txBody>
      </p:sp>
    </p:spTree>
    <p:extLst>
      <p:ext uri="{BB962C8B-B14F-4D97-AF65-F5344CB8AC3E}">
        <p14:creationId xmlns:p14="http://schemas.microsoft.com/office/powerpoint/2010/main" val="3924699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solidFill>
                  <a:prstClr val="black"/>
                </a:solidFill>
              </a:rPr>
              <a:pPr>
                <a:defRPr/>
              </a:pPr>
              <a:t>12</a:t>
            </a:fld>
            <a:endParaRPr lang="de-DE">
              <a:solidFill>
                <a:prstClr val="black"/>
              </a:solidFill>
            </a:endParaRPr>
          </a:p>
        </p:txBody>
      </p:sp>
    </p:spTree>
    <p:extLst>
      <p:ext uri="{BB962C8B-B14F-4D97-AF65-F5344CB8AC3E}">
        <p14:creationId xmlns:p14="http://schemas.microsoft.com/office/powerpoint/2010/main" val="769329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uk-UA" baseline="0" dirty="0" smtClean="0"/>
              <a:t>Деякі положення Директиви є обовязковими для прямого застосування країнами-членами ЄС, деякі дають можливості діяти на розсуд індивідуальних країн</a:t>
            </a:r>
            <a:r>
              <a:rPr lang="en-US" baseline="0" dirty="0" smtClean="0"/>
              <a:t>.</a:t>
            </a:r>
            <a:endParaRPr lang="en-US" dirty="0"/>
          </a:p>
        </p:txBody>
      </p:sp>
      <p:sp>
        <p:nvSpPr>
          <p:cNvPr id="4" name="Slide Number Placeholder 3"/>
          <p:cNvSpPr>
            <a:spLocks noGrp="1"/>
          </p:cNvSpPr>
          <p:nvPr>
            <p:ph type="sldNum" sz="quarter" idx="10"/>
          </p:nvPr>
        </p:nvSpPr>
        <p:spPr/>
        <p:txBody>
          <a:bodyPr/>
          <a:lstStyle/>
          <a:p>
            <a:pPr>
              <a:defRPr/>
            </a:pPr>
            <a:fld id="{31761AA8-789E-42AA-827D-BFFBB5F66120}" type="slidenum">
              <a:rPr lang="de-DE" smtClean="0">
                <a:solidFill>
                  <a:prstClr val="black"/>
                </a:solidFill>
              </a:rPr>
              <a:pPr>
                <a:defRPr/>
              </a:pPr>
              <a:t>14</a:t>
            </a:fld>
            <a:endParaRPr lang="de-DE">
              <a:solidFill>
                <a:prstClr val="black"/>
              </a:solidFill>
            </a:endParaRPr>
          </a:p>
        </p:txBody>
      </p:sp>
    </p:spTree>
    <p:extLst>
      <p:ext uri="{BB962C8B-B14F-4D97-AF65-F5344CB8AC3E}">
        <p14:creationId xmlns:p14="http://schemas.microsoft.com/office/powerpoint/2010/main" val="3924699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p:sp>
      <p:sp>
        <p:nvSpPr>
          <p:cNvPr id="3" name="Notes Placeholder 2"/>
          <p:cNvSpPr>
            <a:spLocks noGrp="1"/>
          </p:cNvSpPr>
          <p:nvPr>
            <p:ph type="body" idx="1"/>
          </p:nvPr>
        </p:nvSpPr>
        <p:spPr>
          <a:xfrm>
            <a:off x="433387" y="3910359"/>
            <a:ext cx="5914707" cy="5386095"/>
          </a:xfrm>
          <a:solidFill>
            <a:srgbClr val="F7E9E9"/>
          </a:solidFill>
        </p:spPr>
        <p:txBody>
          <a:bodyPr/>
          <a:lstStyle/>
          <a:p>
            <a:pPr marL="342317" indent="-342317">
              <a:lnSpc>
                <a:spcPct val="100000"/>
              </a:lnSpc>
              <a:spcBef>
                <a:spcPts val="1200"/>
              </a:spcBef>
              <a:buFont typeface="+mj-lt"/>
              <a:buAutoNum type="arabicPeriod"/>
              <a:defRPr/>
            </a:pPr>
            <a:r>
              <a:rPr lang="en-US" sz="1400" dirty="0" smtClean="0">
                <a:solidFill>
                  <a:srgbClr val="000000"/>
                </a:solidFill>
                <a:latin typeface="Arial" pitchFamily="34" charset="0"/>
                <a:cs typeface="Arial" pitchFamily="34" charset="0"/>
              </a:rPr>
              <a:t>Independent and transparent nomination procedure: </a:t>
            </a:r>
            <a:r>
              <a:rPr lang="en-US" sz="1400" kern="0" dirty="0" smtClean="0">
                <a:solidFill>
                  <a:srgbClr val="000000"/>
                </a:solidFill>
                <a:latin typeface="Arial" pitchFamily="34" charset="0"/>
                <a:ea typeface="+mn-ea"/>
                <a:cs typeface="Arial" pitchFamily="34" charset="0"/>
                <a:sym typeface="Arial" pitchFamily="34" charset="0"/>
              </a:rPr>
              <a:t>Concept </a:t>
            </a:r>
            <a:r>
              <a:rPr lang="en-US" sz="1400" kern="0" dirty="0">
                <a:solidFill>
                  <a:srgbClr val="000000"/>
                </a:solidFill>
                <a:latin typeface="Arial" pitchFamily="34" charset="0"/>
                <a:ea typeface="+mn-ea"/>
                <a:cs typeface="Arial" pitchFamily="34" charset="0"/>
                <a:sym typeface="Arial" pitchFamily="34" charset="0"/>
              </a:rPr>
              <a:t>of non-practitioner sometimes misunderstood as meaning “non-expert” or “non-auditor”</a:t>
            </a:r>
          </a:p>
          <a:p>
            <a:pPr marL="342317" marR="0" indent="-342317" algn="l" defTabSz="457200" rtl="0" eaLnBrk="0" fontAlgn="base" latinLnBrk="0" hangingPunct="0">
              <a:lnSpc>
                <a:spcPct val="100000"/>
              </a:lnSpc>
              <a:spcBef>
                <a:spcPts val="1200"/>
              </a:spcBef>
              <a:spcAft>
                <a:spcPct val="0"/>
              </a:spcAft>
              <a:buClrTx/>
              <a:buSzTx/>
              <a:buFont typeface="+mj-lt"/>
              <a:buAutoNum type="arabicPeriod"/>
              <a:tabLst/>
              <a:defRPr/>
            </a:pPr>
            <a:r>
              <a:rPr lang="en-US" sz="1400" dirty="0" smtClean="0">
                <a:solidFill>
                  <a:schemeClr val="tx1"/>
                </a:solidFill>
                <a:latin typeface="Arial" pitchFamily="34" charset="0"/>
                <a:cs typeface="Arial" pitchFamily="34" charset="0"/>
              </a:rPr>
              <a:t>Systematic approach v. professional judgment</a:t>
            </a:r>
            <a:r>
              <a:rPr lang="en-US" sz="1400" kern="0" dirty="0" smtClean="0">
                <a:solidFill>
                  <a:srgbClr val="000000"/>
                </a:solidFill>
                <a:latin typeface="Arial" pitchFamily="34" charset="0"/>
                <a:ea typeface="+mn-ea"/>
                <a:cs typeface="Arial" pitchFamily="34" charset="0"/>
                <a:sym typeface="Arial" pitchFamily="34" charset="0"/>
              </a:rPr>
              <a:t>: Checklists </a:t>
            </a:r>
            <a:r>
              <a:rPr lang="en-US" sz="1400" kern="0" dirty="0">
                <a:solidFill>
                  <a:srgbClr val="000000"/>
                </a:solidFill>
                <a:latin typeface="Arial" pitchFamily="34" charset="0"/>
                <a:ea typeface="+mn-ea"/>
                <a:cs typeface="Arial" pitchFamily="34" charset="0"/>
                <a:sym typeface="Arial" pitchFamily="34" charset="0"/>
              </a:rPr>
              <a:t>– limits of methodologies – should not become of straight jacket – you can’t learn professional judgment as the university – similar challenges as those of an audit</a:t>
            </a:r>
          </a:p>
          <a:p>
            <a:pPr marL="342317" indent="-342317">
              <a:lnSpc>
                <a:spcPct val="100000"/>
              </a:lnSpc>
              <a:spcBef>
                <a:spcPts val="1200"/>
              </a:spcBef>
              <a:buFont typeface="+mj-lt"/>
              <a:buAutoNum type="arabicPeriod"/>
              <a:defRPr/>
            </a:pPr>
            <a:r>
              <a:rPr lang="en-US" sz="1400" kern="0" dirty="0" smtClean="0">
                <a:solidFill>
                  <a:srgbClr val="000000"/>
                </a:solidFill>
                <a:latin typeface="Arial" pitchFamily="34" charset="0"/>
                <a:cs typeface="Arial" pitchFamily="34" charset="0"/>
                <a:sym typeface="Arial" pitchFamily="34" charset="0"/>
              </a:rPr>
              <a:t>Funding: difficult </a:t>
            </a:r>
            <a:r>
              <a:rPr lang="en-US" sz="1400" kern="0" dirty="0">
                <a:solidFill>
                  <a:srgbClr val="000000"/>
                </a:solidFill>
                <a:latin typeface="Arial" pitchFamily="34" charset="0"/>
                <a:cs typeface="Arial" pitchFamily="34" charset="0"/>
                <a:sym typeface="Arial" pitchFamily="34" charset="0"/>
              </a:rPr>
              <a:t>– governments likely to need to step in</a:t>
            </a:r>
          </a:p>
          <a:p>
            <a:pPr marL="342317" indent="-342317">
              <a:lnSpc>
                <a:spcPct val="100000"/>
              </a:lnSpc>
              <a:spcBef>
                <a:spcPts val="1200"/>
              </a:spcBef>
              <a:buFont typeface="+mj-lt"/>
              <a:buAutoNum type="arabicPeriod"/>
              <a:defRPr/>
            </a:pPr>
            <a:r>
              <a:rPr lang="en-US" sz="1400" kern="0" dirty="0" smtClean="0">
                <a:solidFill>
                  <a:srgbClr val="000000"/>
                </a:solidFill>
                <a:latin typeface="Arial" pitchFamily="34" charset="0"/>
                <a:cs typeface="Arial" pitchFamily="34" charset="0"/>
                <a:sym typeface="Arial" pitchFamily="34" charset="0"/>
              </a:rPr>
              <a:t>How much and which information should the public receive on the QA results or investigation and discipline? Respect confidentiality - “naming and shaming”</a:t>
            </a:r>
            <a:r>
              <a:rPr lang="en-US" sz="1400" kern="0" baseline="0" dirty="0" smtClean="0">
                <a:solidFill>
                  <a:srgbClr val="000000"/>
                </a:solidFill>
                <a:latin typeface="Arial" pitchFamily="34" charset="0"/>
                <a:cs typeface="Arial" pitchFamily="34" charset="0"/>
                <a:sym typeface="Arial" pitchFamily="34" charset="0"/>
              </a:rPr>
              <a:t> has a deterrent effect – no information is a problem; information breads confidence</a:t>
            </a:r>
            <a:endParaRPr lang="en-US" sz="1400" kern="0" dirty="0">
              <a:solidFill>
                <a:srgbClr val="000000"/>
              </a:solidFill>
              <a:latin typeface="Arial" pitchFamily="34" charset="0"/>
              <a:cs typeface="Arial" pitchFamily="34" charset="0"/>
              <a:sym typeface="Arial" pitchFamily="34" charset="0"/>
            </a:endParaRPr>
          </a:p>
          <a:p>
            <a:pPr marL="342317" indent="-342317">
              <a:lnSpc>
                <a:spcPct val="100000"/>
              </a:lnSpc>
              <a:spcBef>
                <a:spcPts val="1200"/>
              </a:spcBef>
              <a:buFont typeface="+mj-lt"/>
              <a:buAutoNum type="arabicPeriod"/>
              <a:defRPr/>
            </a:pPr>
            <a:r>
              <a:rPr lang="en-US" sz="1400" dirty="0" smtClean="0">
                <a:solidFill>
                  <a:schemeClr val="tx1"/>
                </a:solidFill>
                <a:latin typeface="Arial" pitchFamily="34" charset="0"/>
                <a:cs typeface="Arial" pitchFamily="34" charset="0"/>
              </a:rPr>
              <a:t>Acceptance is difficult – some auditors resent being “second guessed” - </a:t>
            </a:r>
            <a:r>
              <a:rPr lang="en-US" sz="1400" kern="0" dirty="0" smtClean="0">
                <a:solidFill>
                  <a:srgbClr val="000000"/>
                </a:solidFill>
                <a:latin typeface="Arial" pitchFamily="34" charset="0"/>
                <a:cs typeface="Arial" pitchFamily="34" charset="0"/>
                <a:sym typeface="Arial" pitchFamily="34" charset="0"/>
              </a:rPr>
              <a:t>Raising </a:t>
            </a:r>
            <a:r>
              <a:rPr lang="en-US" sz="1400" kern="0" dirty="0">
                <a:solidFill>
                  <a:srgbClr val="000000"/>
                </a:solidFill>
                <a:latin typeface="Arial" pitchFamily="34" charset="0"/>
                <a:cs typeface="Arial" pitchFamily="34" charset="0"/>
                <a:sym typeface="Arial" pitchFamily="34" charset="0"/>
              </a:rPr>
              <a:t>awareness and acceptance by statutory auditors and other regulators of POS/QAS</a:t>
            </a:r>
          </a:p>
          <a:p>
            <a:pPr marL="342317" indent="-342317">
              <a:lnSpc>
                <a:spcPct val="100000"/>
              </a:lnSpc>
              <a:spcBef>
                <a:spcPts val="1200"/>
              </a:spcBef>
              <a:buFont typeface="+mj-lt"/>
              <a:buAutoNum type="arabicPeriod"/>
              <a:defRPr/>
            </a:pPr>
            <a:r>
              <a:rPr lang="en-US" sz="1400" kern="0" dirty="0" smtClean="0">
                <a:solidFill>
                  <a:srgbClr val="000000"/>
                </a:solidFill>
                <a:latin typeface="Arial" pitchFamily="34" charset="0"/>
                <a:cs typeface="Arial" pitchFamily="34" charset="0"/>
                <a:sym typeface="Arial" pitchFamily="34" charset="0"/>
              </a:rPr>
              <a:t>PO system needs </a:t>
            </a:r>
            <a:r>
              <a:rPr lang="en-US" sz="1400" kern="0" dirty="0">
                <a:solidFill>
                  <a:srgbClr val="000000"/>
                </a:solidFill>
                <a:latin typeface="Arial" pitchFamily="34" charset="0"/>
                <a:cs typeface="Arial" pitchFamily="34" charset="0"/>
                <a:sym typeface="Arial" pitchFamily="34" charset="0"/>
              </a:rPr>
              <a:t>to be able to anticipate changes, be proactive in responding to public concerns</a:t>
            </a:r>
            <a:endParaRPr lang="en-US" sz="1400" kern="0" dirty="0">
              <a:solidFill>
                <a:srgbClr val="FFFFFF"/>
              </a:solidFill>
              <a:latin typeface="Arial" pitchFamily="34" charset="0"/>
              <a:ea typeface="+mn-ea"/>
              <a:cs typeface="Arial" pitchFamily="34" charset="0"/>
              <a:sym typeface="Arial" pitchFamily="34" charset="0"/>
            </a:endParaRPr>
          </a:p>
        </p:txBody>
      </p:sp>
      <p:sp>
        <p:nvSpPr>
          <p:cNvPr id="4" name="Slide Number Placeholder 3"/>
          <p:cNvSpPr txBox="1">
            <a:spLocks/>
          </p:cNvSpPr>
          <p:nvPr/>
        </p:nvSpPr>
        <p:spPr bwMode="auto">
          <a:xfrm>
            <a:off x="3857626" y="9444039"/>
            <a:ext cx="2951163"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85" tIns="45642" rIns="91285" bIns="45642"/>
          <a:lstStyle>
            <a:defPPr>
              <a:defRPr lang="en-US"/>
            </a:defPPr>
            <a:lvl1pPr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1pPr>
            <a:lvl2pPr marL="741687" indent="-285264"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2pPr>
            <a:lvl3pPr marL="1141057"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3pPr>
            <a:lvl4pPr marL="1597480"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4pPr>
            <a:lvl5pPr marL="2053902" indent="-228211" algn="l" defTabSz="457200" rtl="0" eaLnBrk="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5pPr>
            <a:lvl6pPr marL="2510325"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6pPr>
            <a:lvl7pPr marL="2966748"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7pPr>
            <a:lvl8pPr marL="3423171"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8pPr>
            <a:lvl9pPr marL="3879593" indent="-228211" algn="l" defTabSz="456423" rtl="0" eaLnBrk="0" fontAlgn="base" latinLnBrk="0" hangingPunct="0">
              <a:spcBef>
                <a:spcPct val="0"/>
              </a:spcBef>
              <a:spcAft>
                <a:spcPct val="0"/>
              </a:spcAft>
              <a:defRPr sz="1200" kern="1200">
                <a:solidFill>
                  <a:srgbClr val="000000"/>
                </a:solidFill>
                <a:latin typeface="Helvetica" charset="0"/>
                <a:ea typeface="Helvetica" charset="0"/>
                <a:cs typeface="Helvetica" charset="0"/>
                <a:sym typeface="Helvetica" charset="0"/>
              </a:defRPr>
            </a:lvl9pPr>
          </a:lstStyle>
          <a:p>
            <a:pPr eaLnBrk="1"/>
            <a:fld id="{97AA4AA0-76A0-4062-8F87-E601249EE2AA}" type="slidenum">
              <a:rPr lang="en-US" smtClean="0"/>
              <a:pPr eaLnBrk="1"/>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609815" y="2984500"/>
            <a:ext cx="7772400" cy="1470025"/>
          </a:xfrm>
        </p:spPr>
        <p:txBody>
          <a:bodyPr/>
          <a:lstStyle>
            <a:lvl1pPr algn="l">
              <a:defRPr sz="4000">
                <a:solidFill>
                  <a:srgbClr val="91BE3A"/>
                </a:solidFill>
                <a:latin typeface="Century Gothic" pitchFamily="34" charset="0"/>
              </a:defRPr>
            </a:lvl1pPr>
          </a:lstStyle>
          <a:p>
            <a:r>
              <a:rPr lang="en-US" dirty="0" smtClean="0"/>
              <a:t>Click to edit Master title style</a:t>
            </a:r>
            <a:endParaRPr lang="de-DE" dirty="0"/>
          </a:p>
        </p:txBody>
      </p:sp>
      <p:sp>
        <p:nvSpPr>
          <p:cNvPr id="13" name="Untertitel 2"/>
          <p:cNvSpPr>
            <a:spLocks noGrp="1"/>
          </p:cNvSpPr>
          <p:nvPr>
            <p:ph type="subTitle" idx="1"/>
          </p:nvPr>
        </p:nvSpPr>
        <p:spPr>
          <a:xfrm>
            <a:off x="609815" y="4541131"/>
            <a:ext cx="7781710" cy="1040520"/>
          </a:xfrm>
        </p:spPr>
        <p:txBody>
          <a:bodyPr/>
          <a:lstStyle>
            <a:lvl1pPr marL="0" indent="0" algn="l">
              <a:buNone/>
              <a:defRPr sz="2800" b="0">
                <a:solidFill>
                  <a:srgbClr val="86878B"/>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DE" dirty="0"/>
          </a:p>
        </p:txBody>
      </p:sp>
      <p:sp>
        <p:nvSpPr>
          <p:cNvPr id="7" name="Text Placeholder 27"/>
          <p:cNvSpPr>
            <a:spLocks noGrp="1"/>
          </p:cNvSpPr>
          <p:nvPr>
            <p:ph type="body" sz="quarter" idx="10" hasCustomPrompt="1"/>
          </p:nvPr>
        </p:nvSpPr>
        <p:spPr>
          <a:xfrm>
            <a:off x="609600" y="5795964"/>
            <a:ext cx="4619625" cy="238126"/>
          </a:xfrm>
        </p:spPr>
        <p:txBody>
          <a:bodyPr/>
          <a:lstStyle>
            <a:lvl1pPr>
              <a:buNone/>
              <a:defRPr sz="1400" b="0" i="1">
                <a:solidFill>
                  <a:srgbClr val="86878B"/>
                </a:solidFill>
              </a:defRPr>
            </a:lvl1pPr>
          </a:lstStyle>
          <a:p>
            <a:pPr lvl="0"/>
            <a:r>
              <a:rPr lang="en-US" dirty="0" smtClean="0"/>
              <a:t>Author</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Foliennummernplatzhalter 5"/>
          <p:cNvSpPr>
            <a:spLocks noGrp="1"/>
          </p:cNvSpPr>
          <p:nvPr>
            <p:ph type="sldNum" sz="quarter" idx="10"/>
          </p:nvPr>
        </p:nvSpPr>
        <p:spPr>
          <a:xfrm rot="5400000">
            <a:off x="-792162" y="4872037"/>
            <a:ext cx="2133600" cy="365125"/>
          </a:xfrm>
        </p:spPr>
        <p:txBody>
          <a:bodyPr/>
          <a:lstStyle>
            <a:lvl1pPr>
              <a:defRPr sz="1800">
                <a:solidFill>
                  <a:srgbClr val="86878B"/>
                </a:solidFill>
                <a:latin typeface="Arial"/>
                <a:cs typeface="Arial"/>
              </a:defRPr>
            </a:lvl1pPr>
          </a:lstStyle>
          <a:p>
            <a:pPr>
              <a:defRPr/>
            </a:pPr>
            <a:fld id="{F4CAF6CA-DE6B-41A1-94F5-B108E68B8D66}" type="slidenum">
              <a:rPr lang="de-DE" smtClean="0"/>
              <a:pPr>
                <a:defRPr/>
              </a:pPr>
              <a:t>‹#›</a:t>
            </a:fld>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56958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7304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54570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95675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5473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10312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0050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42130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pitchFamily="34" charset="0"/>
            </a:endParaRP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8231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1412875" y="3701549"/>
            <a:ext cx="7435850" cy="1470025"/>
          </a:xfrm>
        </p:spPr>
        <p:txBody>
          <a:bodyPr/>
          <a:lstStyle>
            <a:lvl1pPr algn="l">
              <a:defRPr sz="4000">
                <a:solidFill>
                  <a:srgbClr val="86878B"/>
                </a:solidFill>
                <a:latin typeface="Century Gothic" pitchFamily="34" charset="0"/>
              </a:defRPr>
            </a:lvl1pPr>
          </a:lstStyle>
          <a:p>
            <a:r>
              <a:rPr lang="en-US" dirty="0" smtClean="0"/>
              <a:t>Click to edit Master title style</a:t>
            </a:r>
            <a:endParaRPr lang="de-DE" dirty="0"/>
          </a:p>
        </p:txBody>
      </p:sp>
      <p:pic>
        <p:nvPicPr>
          <p:cNvPr id="8" name="Picture 7" descr="Untitled-2.png"/>
          <p:cNvPicPr>
            <a:picLocks noChangeAspect="1"/>
          </p:cNvPicPr>
          <p:nvPr userDrawn="1"/>
        </p:nvPicPr>
        <p:blipFill>
          <a:blip r:embed="rId4" cstate="print"/>
          <a:stretch>
            <a:fillRect/>
          </a:stretch>
        </p:blipFill>
        <p:spPr>
          <a:xfrm>
            <a:off x="418670" y="4081658"/>
            <a:ext cx="762000" cy="709808"/>
          </a:xfrm>
          <a:prstGeom prst="rect">
            <a:avLst/>
          </a:prstGeom>
        </p:spPr>
      </p:pic>
      <p:sp>
        <p:nvSpPr>
          <p:cNvPr id="9" name="Rechteck 16"/>
          <p:cNvSpPr/>
          <p:nvPr userDrawn="1"/>
        </p:nvSpPr>
        <p:spPr>
          <a:xfrm>
            <a:off x="-36513" y="1363663"/>
            <a:ext cx="9229725" cy="1220787"/>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Tree>
    <p:extLst>
      <p:ext uri="{BB962C8B-B14F-4D97-AF65-F5344CB8AC3E}">
        <p14:creationId xmlns:p14="http://schemas.microsoft.com/office/powerpoint/2010/main" val="9054477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95665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50800"/>
            <a:ext cx="2133600" cy="617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813" y="-50800"/>
            <a:ext cx="6249987" cy="6176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79001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82836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40809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82097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4986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9877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915404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19070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92131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
        <p:nvSpPr>
          <p:cNvPr id="15" name="Inhaltsplatzhalter 2"/>
          <p:cNvSpPr>
            <a:spLocks noGrp="1"/>
          </p:cNvSpPr>
          <p:nvPr>
            <p:ph idx="1"/>
          </p:nvPr>
        </p:nvSpPr>
        <p:spPr>
          <a:xfrm>
            <a:off x="457200" y="873125"/>
            <a:ext cx="8229600" cy="5072063"/>
          </a:xfr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extLst>
      <p:ext uri="{BB962C8B-B14F-4D97-AF65-F5344CB8AC3E}">
        <p14:creationId xmlns:p14="http://schemas.microsoft.com/office/powerpoint/2010/main" val="17359905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pitchFamily="34" charset="0"/>
            </a:endParaRP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310319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877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50800"/>
            <a:ext cx="2133600" cy="617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813" y="-50800"/>
            <a:ext cx="6249987" cy="6176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29495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srgbClr val="FFFFFF"/>
              </a:solidFill>
            </a:endParaRPr>
          </a:p>
        </p:txBody>
      </p:sp>
      <p:sp>
        <p:nvSpPr>
          <p:cNvPr id="15" name="Inhaltsplatzhalter 2"/>
          <p:cNvSpPr>
            <a:spLocks noGrp="1"/>
          </p:cNvSpPr>
          <p:nvPr>
            <p:ph idx="1"/>
          </p:nvPr>
        </p:nvSpPr>
        <p:spPr>
          <a:xfrm>
            <a:off x="457200" y="873125"/>
            <a:ext cx="8229600" cy="5072063"/>
          </a:xfrm>
          <a:prstGeom prst="rect">
            <a:avLst/>
          </a:prstGeo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a:prstGeom prst="rect">
            <a:avLst/>
          </a:prstGeo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extLst>
      <p:ext uri="{BB962C8B-B14F-4D97-AF65-F5344CB8AC3E}">
        <p14:creationId xmlns:p14="http://schemas.microsoft.com/office/powerpoint/2010/main" val="30536621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solidFill>
                <a:prstClr val="black"/>
              </a:solidFill>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609815" y="2984500"/>
            <a:ext cx="7772400" cy="1470025"/>
          </a:xfrm>
        </p:spPr>
        <p:txBody>
          <a:bodyPr/>
          <a:lstStyle>
            <a:lvl1pPr algn="l">
              <a:defRPr sz="4000">
                <a:solidFill>
                  <a:srgbClr val="91BE3A"/>
                </a:solidFill>
                <a:latin typeface="Century Gothic" pitchFamily="34" charset="0"/>
              </a:defRPr>
            </a:lvl1pPr>
          </a:lstStyle>
          <a:p>
            <a:r>
              <a:rPr lang="en-US" dirty="0" smtClean="0"/>
              <a:t>Click to edit Master title style</a:t>
            </a:r>
            <a:endParaRPr lang="de-DE" dirty="0"/>
          </a:p>
        </p:txBody>
      </p:sp>
      <p:sp>
        <p:nvSpPr>
          <p:cNvPr id="13" name="Untertitel 2"/>
          <p:cNvSpPr>
            <a:spLocks noGrp="1"/>
          </p:cNvSpPr>
          <p:nvPr>
            <p:ph type="subTitle" idx="1"/>
          </p:nvPr>
        </p:nvSpPr>
        <p:spPr>
          <a:xfrm>
            <a:off x="609815" y="4541131"/>
            <a:ext cx="7781710" cy="1040520"/>
          </a:xfrm>
        </p:spPr>
        <p:txBody>
          <a:bodyPr/>
          <a:lstStyle>
            <a:lvl1pPr marL="0" indent="0" algn="l">
              <a:buNone/>
              <a:defRPr sz="2800" b="0">
                <a:solidFill>
                  <a:srgbClr val="86878B"/>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DE" dirty="0"/>
          </a:p>
        </p:txBody>
      </p:sp>
      <p:sp>
        <p:nvSpPr>
          <p:cNvPr id="7" name="Text Placeholder 27"/>
          <p:cNvSpPr>
            <a:spLocks noGrp="1"/>
          </p:cNvSpPr>
          <p:nvPr>
            <p:ph type="body" sz="quarter" idx="10" hasCustomPrompt="1"/>
          </p:nvPr>
        </p:nvSpPr>
        <p:spPr>
          <a:xfrm>
            <a:off x="609600" y="5795964"/>
            <a:ext cx="4619625" cy="238126"/>
          </a:xfrm>
        </p:spPr>
        <p:txBody>
          <a:bodyPr/>
          <a:lstStyle>
            <a:lvl1pPr>
              <a:buNone/>
              <a:defRPr sz="1400" b="0" i="1">
                <a:solidFill>
                  <a:srgbClr val="86878B"/>
                </a:solidFill>
              </a:defRPr>
            </a:lvl1pPr>
          </a:lstStyle>
          <a:p>
            <a:pPr lvl="0"/>
            <a:r>
              <a:rPr lang="en-US" dirty="0" smtClean="0"/>
              <a:t>Author</a:t>
            </a:r>
            <a:endParaRPr lang="en-US" dirty="0"/>
          </a:p>
        </p:txBody>
      </p:sp>
    </p:spTree>
    <p:extLst>
      <p:ext uri="{BB962C8B-B14F-4D97-AF65-F5344CB8AC3E}">
        <p14:creationId xmlns:p14="http://schemas.microsoft.com/office/powerpoint/2010/main" val="21807006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solidFill>
                <a:prstClr val="black"/>
              </a:solidFill>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1412875" y="3701549"/>
            <a:ext cx="7435850" cy="1470025"/>
          </a:xfrm>
        </p:spPr>
        <p:txBody>
          <a:bodyPr/>
          <a:lstStyle>
            <a:lvl1pPr algn="l">
              <a:defRPr sz="4000">
                <a:solidFill>
                  <a:srgbClr val="86878B"/>
                </a:solidFill>
                <a:latin typeface="Century Gothic" pitchFamily="34" charset="0"/>
              </a:defRPr>
            </a:lvl1pPr>
          </a:lstStyle>
          <a:p>
            <a:r>
              <a:rPr lang="en-US" dirty="0" smtClean="0"/>
              <a:t>Click to edit Master title style</a:t>
            </a:r>
            <a:endParaRPr lang="de-DE" dirty="0"/>
          </a:p>
        </p:txBody>
      </p:sp>
      <p:pic>
        <p:nvPicPr>
          <p:cNvPr id="8" name="Picture 7" descr="Untitled-2.png"/>
          <p:cNvPicPr>
            <a:picLocks noChangeAspect="1"/>
          </p:cNvPicPr>
          <p:nvPr userDrawn="1"/>
        </p:nvPicPr>
        <p:blipFill>
          <a:blip r:embed="rId4" cstate="print"/>
          <a:stretch>
            <a:fillRect/>
          </a:stretch>
        </p:blipFill>
        <p:spPr>
          <a:xfrm>
            <a:off x="418670" y="4081658"/>
            <a:ext cx="762000" cy="709808"/>
          </a:xfrm>
          <a:prstGeom prst="rect">
            <a:avLst/>
          </a:prstGeom>
        </p:spPr>
      </p:pic>
      <p:sp>
        <p:nvSpPr>
          <p:cNvPr id="9" name="Rechteck 16"/>
          <p:cNvSpPr/>
          <p:nvPr userDrawn="1"/>
        </p:nvSpPr>
        <p:spPr>
          <a:xfrm>
            <a:off x="-36513" y="1363663"/>
            <a:ext cx="9229725" cy="1220787"/>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Tree>
    <p:extLst>
      <p:ext uri="{BB962C8B-B14F-4D97-AF65-F5344CB8AC3E}">
        <p14:creationId xmlns:p14="http://schemas.microsoft.com/office/powerpoint/2010/main" val="302826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
        <p:nvSpPr>
          <p:cNvPr id="15" name="Inhaltsplatzhalter 2"/>
          <p:cNvSpPr>
            <a:spLocks noGrp="1"/>
          </p:cNvSpPr>
          <p:nvPr>
            <p:ph idx="1"/>
          </p:nvPr>
        </p:nvSpPr>
        <p:spPr>
          <a:xfrm>
            <a:off x="457200" y="873125"/>
            <a:ext cx="8229600" cy="5072063"/>
          </a:xfr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extLst>
      <p:ext uri="{BB962C8B-B14F-4D97-AF65-F5344CB8AC3E}">
        <p14:creationId xmlns:p14="http://schemas.microsoft.com/office/powerpoint/2010/main" val="32700607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0"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
        <p:nvSpPr>
          <p:cNvPr id="3" name="Inhaltsplatzhalter 2"/>
          <p:cNvSpPr>
            <a:spLocks noGrp="1"/>
          </p:cNvSpPr>
          <p:nvPr>
            <p:ph sz="half" idx="1"/>
          </p:nvPr>
        </p:nvSpPr>
        <p:spPr>
          <a:xfrm>
            <a:off x="457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Inhaltsplatzhalter 3"/>
          <p:cNvSpPr>
            <a:spLocks noGrp="1"/>
          </p:cNvSpPr>
          <p:nvPr>
            <p:ph sz="half" idx="2"/>
          </p:nvPr>
        </p:nvSpPr>
        <p:spPr>
          <a:xfrm>
            <a:off x="4648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8"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02B1D284-A13A-469F-A36E-8E1281A8450A}" type="slidenum">
              <a:rPr lang="de-DE" smtClean="0"/>
              <a:pPr>
                <a:defRPr/>
              </a:pPr>
              <a:t>‹#›</a:t>
            </a:fld>
            <a:endParaRPr lang="de-DE" dirty="0"/>
          </a:p>
        </p:txBody>
      </p:sp>
      <p:pic>
        <p:nvPicPr>
          <p:cNvPr id="9"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1" name="Straight Connector 10"/>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872794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2"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
        <p:nvSpPr>
          <p:cNvPr id="3" name="Textplatzhalter 2"/>
          <p:cNvSpPr>
            <a:spLocks noGrp="1"/>
          </p:cNvSpPr>
          <p:nvPr>
            <p:ph type="body" idx="1"/>
          </p:nvPr>
        </p:nvSpPr>
        <p:spPr>
          <a:xfrm>
            <a:off x="457200" y="809625"/>
            <a:ext cx="4040188"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Inhaltsplatzhalter 3"/>
          <p:cNvSpPr>
            <a:spLocks noGrp="1"/>
          </p:cNvSpPr>
          <p:nvPr>
            <p:ph sz="half" idx="2"/>
          </p:nvPr>
        </p:nvSpPr>
        <p:spPr>
          <a:xfrm>
            <a:off x="457200" y="1600200"/>
            <a:ext cx="4040188" cy="4454524"/>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5" name="Textplatzhalter 4"/>
          <p:cNvSpPr>
            <a:spLocks noGrp="1"/>
          </p:cNvSpPr>
          <p:nvPr>
            <p:ph type="body" sz="quarter" idx="3"/>
          </p:nvPr>
        </p:nvSpPr>
        <p:spPr>
          <a:xfrm>
            <a:off x="4645025" y="809625"/>
            <a:ext cx="4041775"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Inhaltsplatzhalter 5"/>
          <p:cNvSpPr>
            <a:spLocks noGrp="1"/>
          </p:cNvSpPr>
          <p:nvPr>
            <p:ph sz="quarter" idx="4"/>
          </p:nvPr>
        </p:nvSpPr>
        <p:spPr>
          <a:xfrm>
            <a:off x="4645025" y="1600199"/>
            <a:ext cx="4041775" cy="4454525"/>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22"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10"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93984C94-E893-48F7-8889-CC606DFC6EBD}" type="slidenum">
              <a:rPr lang="de-DE" smtClean="0"/>
              <a:pPr>
                <a:defRPr/>
              </a:pPr>
              <a:t>‹#›</a:t>
            </a:fld>
            <a:endParaRPr lang="de-DE" dirty="0"/>
          </a:p>
        </p:txBody>
      </p:sp>
      <p:pic>
        <p:nvPicPr>
          <p:cNvPr id="11"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3" name="Straight Connector 12"/>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315141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8"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6"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20CA74FD-FF86-4178-AC67-5639A3C92407}"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1840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0"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
        <p:nvSpPr>
          <p:cNvPr id="3" name="Inhaltsplatzhalter 2"/>
          <p:cNvSpPr>
            <a:spLocks noGrp="1"/>
          </p:cNvSpPr>
          <p:nvPr>
            <p:ph sz="half" idx="1"/>
          </p:nvPr>
        </p:nvSpPr>
        <p:spPr>
          <a:xfrm>
            <a:off x="457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Inhaltsplatzhalter 3"/>
          <p:cNvSpPr>
            <a:spLocks noGrp="1"/>
          </p:cNvSpPr>
          <p:nvPr>
            <p:ph sz="half" idx="2"/>
          </p:nvPr>
        </p:nvSpPr>
        <p:spPr>
          <a:xfrm>
            <a:off x="4648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8"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02B1D284-A13A-469F-A36E-8E1281A8450A}" type="slidenum">
              <a:rPr lang="de-DE" smtClean="0"/>
              <a:pPr>
                <a:defRPr/>
              </a:pPr>
              <a:t>‹#›</a:t>
            </a:fld>
            <a:endParaRPr lang="de-DE" dirty="0"/>
          </a:p>
        </p:txBody>
      </p:sp>
      <p:pic>
        <p:nvPicPr>
          <p:cNvPr id="9"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1" name="Straight Connector 10"/>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11"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solidFill>
                <a:prstClr val="white"/>
              </a:solidFill>
              <a:latin typeface="Arial"/>
            </a:endParaRPr>
          </a:p>
        </p:txBody>
      </p:sp>
      <p:sp>
        <p:nvSpPr>
          <p:cNvPr id="8" name="Titel 1"/>
          <p:cNvSpPr txBox="1">
            <a:spLocks/>
          </p:cNvSpPr>
          <p:nvPr userDrawn="1"/>
        </p:nvSpPr>
        <p:spPr>
          <a:xfrm>
            <a:off x="152400" y="-50800"/>
            <a:ext cx="7496175" cy="639763"/>
          </a:xfrm>
          <a:prstGeom prst="rect">
            <a:avLst/>
          </a:prstGeom>
        </p:spPr>
        <p:txBody>
          <a:bodyPr anchor="ctr">
            <a:normAutofit/>
          </a:bodyPr>
          <a:lstStyle>
            <a:lvl1pPr algn="l">
              <a:defRPr sz="2400">
                <a:solidFill>
                  <a:schemeClr val="bg1"/>
                </a:solidFill>
                <a:latin typeface="Arial"/>
              </a:defRPr>
            </a:lvl1pPr>
          </a:lstStyle>
          <a:p>
            <a:pPr fontAlgn="auto">
              <a:spcAft>
                <a:spcPts val="0"/>
              </a:spcAft>
              <a:defRPr/>
            </a:pPr>
            <a:r>
              <a:rPr lang="de-AT" b="1" smtClean="0">
                <a:solidFill>
                  <a:prstClr val="white"/>
                </a:solidFill>
                <a:ea typeface="+mj-ea"/>
                <a:cs typeface="Arial"/>
              </a:rPr>
              <a:t>Mastertitelformat bearbeiten</a:t>
            </a:r>
            <a:endParaRPr lang="de-DE" b="1" dirty="0">
              <a:solidFill>
                <a:prstClr val="white"/>
              </a:solidFill>
              <a:ea typeface="+mj-ea"/>
              <a:cs typeface="Arial"/>
            </a:endParaRPr>
          </a:p>
        </p:txBody>
      </p:sp>
      <p:sp>
        <p:nvSpPr>
          <p:cNvPr id="2" name="Titel 1"/>
          <p:cNvSpPr>
            <a:spLocks noGrp="1"/>
          </p:cNvSpPr>
          <p:nvPr>
            <p:ph type="title"/>
          </p:nvPr>
        </p:nvSpPr>
        <p:spPr>
          <a:xfrm>
            <a:off x="457200" y="996950"/>
            <a:ext cx="3008313" cy="1162050"/>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Inhaltsplatzhalter 2"/>
          <p:cNvSpPr>
            <a:spLocks noGrp="1"/>
          </p:cNvSpPr>
          <p:nvPr>
            <p:ph idx="1"/>
          </p:nvPr>
        </p:nvSpPr>
        <p:spPr>
          <a:xfrm>
            <a:off x="3575050" y="1003300"/>
            <a:ext cx="5111750" cy="5122863"/>
          </a:xfrm>
        </p:spPr>
        <p:txBody>
          <a:bodyPr/>
          <a:lstStyle>
            <a:lvl1pPr>
              <a:buClr>
                <a:schemeClr val="tx2"/>
              </a:buClr>
              <a:defRPr sz="3200">
                <a:latin typeface="Arial"/>
                <a:cs typeface="Arial"/>
              </a:defRPr>
            </a:lvl1pPr>
            <a:lvl2pPr>
              <a:buClr>
                <a:schemeClr val="tx2"/>
              </a:buClr>
              <a:defRPr sz="2800">
                <a:latin typeface="Arial"/>
                <a:cs typeface="Arial"/>
              </a:defRPr>
            </a:lvl2pPr>
            <a:lvl3pPr>
              <a:buClr>
                <a:schemeClr val="tx2"/>
              </a:buClr>
              <a:defRPr sz="2400">
                <a:latin typeface="Arial"/>
                <a:cs typeface="Arial"/>
              </a:defRPr>
            </a:lvl3pPr>
            <a:lvl4pPr>
              <a:buClr>
                <a:schemeClr val="tx2"/>
              </a:buClr>
              <a:defRPr sz="2000">
                <a:latin typeface="Arial"/>
                <a:cs typeface="Arial"/>
              </a:defRPr>
            </a:lvl4pPr>
            <a:lvl5pPr>
              <a:buClr>
                <a:schemeClr val="tx2"/>
              </a:buClr>
              <a:defRPr sz="2000">
                <a:latin typeface="Arial"/>
                <a:cs typeface="Aria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platzhalter 3"/>
          <p:cNvSpPr>
            <a:spLocks noGrp="1"/>
          </p:cNvSpPr>
          <p:nvPr>
            <p:ph type="body" sz="half" idx="2"/>
          </p:nvPr>
        </p:nvSpPr>
        <p:spPr>
          <a:xfrm>
            <a:off x="457200" y="2159000"/>
            <a:ext cx="3008313" cy="39671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39575F-F08B-4A36-A648-393E184CFAA9}" type="slidenum">
              <a:rPr lang="de-DE" smtClean="0"/>
              <a:pPr>
                <a:defRPr/>
              </a:pPr>
              <a:t>‹#›</a:t>
            </a:fld>
            <a:endParaRPr lang="de-DE" dirty="0"/>
          </a:p>
        </p:txBody>
      </p:sp>
      <p:pic>
        <p:nvPicPr>
          <p:cNvPr id="10"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2" name="Straight Connector 11"/>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63035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606925"/>
            <a:ext cx="5486400" cy="566738"/>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Bildplatzhalter 2"/>
          <p:cNvSpPr>
            <a:spLocks noGrp="1"/>
          </p:cNvSpPr>
          <p:nvPr>
            <p:ph type="pic" idx="1"/>
          </p:nvPr>
        </p:nvSpPr>
        <p:spPr>
          <a:xfrm>
            <a:off x="1792288" y="419100"/>
            <a:ext cx="5486400" cy="4114800"/>
          </a:xfrm>
        </p:spPr>
        <p:txBody>
          <a:bodyPr rtlCol="0">
            <a:normAutofit/>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de-DE" noProof="0"/>
          </a:p>
        </p:txBody>
      </p:sp>
      <p:sp>
        <p:nvSpPr>
          <p:cNvPr id="4" name="Textplatzhalter 3"/>
          <p:cNvSpPr>
            <a:spLocks noGrp="1"/>
          </p:cNvSpPr>
          <p:nvPr>
            <p:ph type="body" sz="half" idx="2"/>
          </p:nvPr>
        </p:nvSpPr>
        <p:spPr>
          <a:xfrm>
            <a:off x="1792288" y="5173663"/>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68E86A31-CC98-41FA-BB42-FF0321889A07}" type="slidenum">
              <a:rPr lang="de-DE" smtClean="0"/>
              <a:pPr>
                <a:defRPr/>
              </a:pPr>
              <a:t>‹#›</a:t>
            </a:fld>
            <a:endParaRPr lang="de-DE" dirty="0"/>
          </a:p>
        </p:txBody>
      </p:sp>
      <p:pic>
        <p:nvPicPr>
          <p:cNvPr id="8"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93603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Foliennummernplatzhalter 5"/>
          <p:cNvSpPr>
            <a:spLocks noGrp="1"/>
          </p:cNvSpPr>
          <p:nvPr>
            <p:ph type="sldNum" sz="quarter" idx="10"/>
          </p:nvPr>
        </p:nvSpPr>
        <p:spPr>
          <a:xfrm rot="5400000">
            <a:off x="-884237" y="4876800"/>
            <a:ext cx="2133600" cy="365125"/>
          </a:xfrm>
        </p:spPr>
        <p:txBody>
          <a:bodyPr/>
          <a:lstStyle>
            <a:lvl1pPr>
              <a:defRPr sz="1800">
                <a:solidFill>
                  <a:srgbClr val="86878B"/>
                </a:solidFill>
                <a:latin typeface="Arial"/>
                <a:cs typeface="Arial"/>
              </a:defRPr>
            </a:lvl1pPr>
          </a:lstStyle>
          <a:p>
            <a:pPr>
              <a:defRPr/>
            </a:pPr>
            <a:fld id="{147B14AD-7EC0-4B2F-A55D-F13F0823A5F3}"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8" name="Straight Connector 7"/>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00820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Foliennummernplatzhalter 5"/>
          <p:cNvSpPr>
            <a:spLocks noGrp="1"/>
          </p:cNvSpPr>
          <p:nvPr>
            <p:ph type="sldNum" sz="quarter" idx="10"/>
          </p:nvPr>
        </p:nvSpPr>
        <p:spPr>
          <a:xfrm rot="5400000">
            <a:off x="-792162" y="4872037"/>
            <a:ext cx="2133600" cy="365125"/>
          </a:xfrm>
        </p:spPr>
        <p:txBody>
          <a:bodyPr/>
          <a:lstStyle>
            <a:lvl1pPr>
              <a:defRPr sz="1800">
                <a:solidFill>
                  <a:srgbClr val="86878B"/>
                </a:solidFill>
                <a:latin typeface="Arial"/>
                <a:cs typeface="Arial"/>
              </a:defRPr>
            </a:lvl1pPr>
          </a:lstStyle>
          <a:p>
            <a:pPr>
              <a:defRPr/>
            </a:pPr>
            <a:fld id="{F4CAF6CA-DE6B-41A1-94F5-B108E68B8D66}" type="slidenum">
              <a:rPr lang="de-DE" smtClean="0"/>
              <a:pPr>
                <a:defRPr/>
              </a:pPr>
              <a:t>‹#›</a:t>
            </a:fld>
            <a:endParaRPr lang="de-DE" dirty="0"/>
          </a:p>
        </p:txBody>
      </p:sp>
    </p:spTree>
    <p:extLst>
      <p:ext uri="{BB962C8B-B14F-4D97-AF65-F5344CB8AC3E}">
        <p14:creationId xmlns:p14="http://schemas.microsoft.com/office/powerpoint/2010/main" val="3735569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2"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
        <p:nvSpPr>
          <p:cNvPr id="3" name="Textplatzhalter 2"/>
          <p:cNvSpPr>
            <a:spLocks noGrp="1"/>
          </p:cNvSpPr>
          <p:nvPr>
            <p:ph type="body" idx="1"/>
          </p:nvPr>
        </p:nvSpPr>
        <p:spPr>
          <a:xfrm>
            <a:off x="457200" y="809625"/>
            <a:ext cx="4040188"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Inhaltsplatzhalter 3"/>
          <p:cNvSpPr>
            <a:spLocks noGrp="1"/>
          </p:cNvSpPr>
          <p:nvPr>
            <p:ph sz="half" idx="2"/>
          </p:nvPr>
        </p:nvSpPr>
        <p:spPr>
          <a:xfrm>
            <a:off x="457200" y="1600200"/>
            <a:ext cx="4040188" cy="4454524"/>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5" name="Textplatzhalter 4"/>
          <p:cNvSpPr>
            <a:spLocks noGrp="1"/>
          </p:cNvSpPr>
          <p:nvPr>
            <p:ph type="body" sz="quarter" idx="3"/>
          </p:nvPr>
        </p:nvSpPr>
        <p:spPr>
          <a:xfrm>
            <a:off x="4645025" y="809625"/>
            <a:ext cx="4041775"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Inhaltsplatzhalter 5"/>
          <p:cNvSpPr>
            <a:spLocks noGrp="1"/>
          </p:cNvSpPr>
          <p:nvPr>
            <p:ph sz="quarter" idx="4"/>
          </p:nvPr>
        </p:nvSpPr>
        <p:spPr>
          <a:xfrm>
            <a:off x="4645025" y="1600199"/>
            <a:ext cx="4041775" cy="4454525"/>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22"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10"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93984C94-E893-48F7-8889-CC606DFC6EBD}" type="slidenum">
              <a:rPr lang="de-DE" smtClean="0"/>
              <a:pPr>
                <a:defRPr/>
              </a:pPr>
              <a:t>‹#›</a:t>
            </a:fld>
            <a:endParaRPr lang="de-DE" dirty="0"/>
          </a:p>
        </p:txBody>
      </p:sp>
      <p:pic>
        <p:nvPicPr>
          <p:cNvPr id="11"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3" name="Straight Connector 12"/>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8"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6"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20CA74FD-FF86-4178-AC67-5639A3C92407}"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11"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a:latin typeface="Arial"/>
            </a:endParaRPr>
          </a:p>
        </p:txBody>
      </p:sp>
      <p:sp>
        <p:nvSpPr>
          <p:cNvPr id="8" name="Titel 1"/>
          <p:cNvSpPr txBox="1">
            <a:spLocks/>
          </p:cNvSpPr>
          <p:nvPr userDrawn="1"/>
        </p:nvSpPr>
        <p:spPr>
          <a:xfrm>
            <a:off x="152400" y="-50800"/>
            <a:ext cx="7496175" cy="639763"/>
          </a:xfrm>
          <a:prstGeom prst="rect">
            <a:avLst/>
          </a:prstGeom>
        </p:spPr>
        <p:txBody>
          <a:bodyPr anchor="ctr">
            <a:normAutofit/>
          </a:bodyPr>
          <a:lstStyle>
            <a:lvl1pPr algn="l">
              <a:defRPr sz="2400">
                <a:solidFill>
                  <a:schemeClr val="bg1"/>
                </a:solidFill>
                <a:latin typeface="Arial"/>
              </a:defRPr>
            </a:lvl1pPr>
          </a:lstStyle>
          <a:p>
            <a:pPr fontAlgn="auto">
              <a:spcAft>
                <a:spcPts val="0"/>
              </a:spcAft>
              <a:defRPr/>
            </a:pPr>
            <a:r>
              <a:rPr lang="de-AT" b="1" smtClean="0">
                <a:ea typeface="+mj-ea"/>
                <a:cs typeface="Arial"/>
              </a:rPr>
              <a:t>Mastertitelformat bearbeiten</a:t>
            </a:r>
            <a:endParaRPr lang="de-DE" b="1" dirty="0">
              <a:ea typeface="+mj-ea"/>
              <a:cs typeface="Arial"/>
            </a:endParaRPr>
          </a:p>
        </p:txBody>
      </p:sp>
      <p:sp>
        <p:nvSpPr>
          <p:cNvPr id="2" name="Titel 1"/>
          <p:cNvSpPr>
            <a:spLocks noGrp="1"/>
          </p:cNvSpPr>
          <p:nvPr>
            <p:ph type="title"/>
          </p:nvPr>
        </p:nvSpPr>
        <p:spPr>
          <a:xfrm>
            <a:off x="457200" y="996950"/>
            <a:ext cx="3008313" cy="1162050"/>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Inhaltsplatzhalter 2"/>
          <p:cNvSpPr>
            <a:spLocks noGrp="1"/>
          </p:cNvSpPr>
          <p:nvPr>
            <p:ph idx="1"/>
          </p:nvPr>
        </p:nvSpPr>
        <p:spPr>
          <a:xfrm>
            <a:off x="3575050" y="1003300"/>
            <a:ext cx="5111750" cy="5122863"/>
          </a:xfrm>
        </p:spPr>
        <p:txBody>
          <a:bodyPr/>
          <a:lstStyle>
            <a:lvl1pPr>
              <a:buClr>
                <a:schemeClr val="tx2"/>
              </a:buClr>
              <a:defRPr sz="3200">
                <a:latin typeface="Arial"/>
                <a:cs typeface="Arial"/>
              </a:defRPr>
            </a:lvl1pPr>
            <a:lvl2pPr>
              <a:buClr>
                <a:schemeClr val="tx2"/>
              </a:buClr>
              <a:defRPr sz="2800">
                <a:latin typeface="Arial"/>
                <a:cs typeface="Arial"/>
              </a:defRPr>
            </a:lvl2pPr>
            <a:lvl3pPr>
              <a:buClr>
                <a:schemeClr val="tx2"/>
              </a:buClr>
              <a:defRPr sz="2400">
                <a:latin typeface="Arial"/>
                <a:cs typeface="Arial"/>
              </a:defRPr>
            </a:lvl3pPr>
            <a:lvl4pPr>
              <a:buClr>
                <a:schemeClr val="tx2"/>
              </a:buClr>
              <a:defRPr sz="2000">
                <a:latin typeface="Arial"/>
                <a:cs typeface="Arial"/>
              </a:defRPr>
            </a:lvl4pPr>
            <a:lvl5pPr>
              <a:buClr>
                <a:schemeClr val="tx2"/>
              </a:buClr>
              <a:defRPr sz="2000">
                <a:latin typeface="Arial"/>
                <a:cs typeface="Aria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platzhalter 3"/>
          <p:cNvSpPr>
            <a:spLocks noGrp="1"/>
          </p:cNvSpPr>
          <p:nvPr>
            <p:ph type="body" sz="half" idx="2"/>
          </p:nvPr>
        </p:nvSpPr>
        <p:spPr>
          <a:xfrm>
            <a:off x="457200" y="2159000"/>
            <a:ext cx="3008313" cy="39671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39575F-F08B-4A36-A648-393E184CFAA9}" type="slidenum">
              <a:rPr lang="de-DE" smtClean="0"/>
              <a:pPr>
                <a:defRPr/>
              </a:pPr>
              <a:t>‹#›</a:t>
            </a:fld>
            <a:endParaRPr lang="de-DE" dirty="0"/>
          </a:p>
        </p:txBody>
      </p:sp>
      <p:pic>
        <p:nvPicPr>
          <p:cNvPr id="10"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2" name="Straight Connector 11"/>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606925"/>
            <a:ext cx="5486400" cy="566738"/>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Bildplatzhalter 2"/>
          <p:cNvSpPr>
            <a:spLocks noGrp="1"/>
          </p:cNvSpPr>
          <p:nvPr>
            <p:ph type="pic" idx="1"/>
          </p:nvPr>
        </p:nvSpPr>
        <p:spPr>
          <a:xfrm>
            <a:off x="1792288" y="419100"/>
            <a:ext cx="5486400" cy="4114800"/>
          </a:xfrm>
        </p:spPr>
        <p:txBody>
          <a:bodyPr rtlCol="0">
            <a:normAutofit/>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de-DE" noProof="0"/>
          </a:p>
        </p:txBody>
      </p:sp>
      <p:sp>
        <p:nvSpPr>
          <p:cNvPr id="4" name="Textplatzhalter 3"/>
          <p:cNvSpPr>
            <a:spLocks noGrp="1"/>
          </p:cNvSpPr>
          <p:nvPr>
            <p:ph type="body" sz="half" idx="2"/>
          </p:nvPr>
        </p:nvSpPr>
        <p:spPr>
          <a:xfrm>
            <a:off x="1792288" y="5173663"/>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68E86A31-CC98-41FA-BB42-FF0321889A07}" type="slidenum">
              <a:rPr lang="de-DE" smtClean="0"/>
              <a:pPr>
                <a:defRPr/>
              </a:pPr>
              <a:t>‹#›</a:t>
            </a:fld>
            <a:endParaRPr lang="de-DE" dirty="0"/>
          </a:p>
        </p:txBody>
      </p:sp>
      <p:pic>
        <p:nvPicPr>
          <p:cNvPr id="8"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Foliennummernplatzhalter 5"/>
          <p:cNvSpPr>
            <a:spLocks noGrp="1"/>
          </p:cNvSpPr>
          <p:nvPr>
            <p:ph type="sldNum" sz="quarter" idx="10"/>
          </p:nvPr>
        </p:nvSpPr>
        <p:spPr>
          <a:xfrm rot="5400000">
            <a:off x="-884237" y="4876800"/>
            <a:ext cx="2133600" cy="365125"/>
          </a:xfrm>
        </p:spPr>
        <p:txBody>
          <a:bodyPr/>
          <a:lstStyle>
            <a:lvl1pPr>
              <a:defRPr sz="1800">
                <a:solidFill>
                  <a:srgbClr val="86878B"/>
                </a:solidFill>
                <a:latin typeface="Arial"/>
                <a:cs typeface="Arial"/>
              </a:defRPr>
            </a:lvl1pPr>
          </a:lstStyle>
          <a:p>
            <a:pPr>
              <a:defRPr/>
            </a:pPr>
            <a:fld id="{147B14AD-7EC0-4B2F-A55D-F13F0823A5F3}"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8" name="Straight Connector 7"/>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6.jpe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6.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1.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theme" Target="../theme/theme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smtClean="0"/>
              <a:t>Mastertitelformat bearbeiten</a:t>
            </a:r>
            <a:endParaRPr lang="de-DE" smtClean="0"/>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cs typeface="Arial"/>
              </a:defRPr>
            </a:lvl1pPr>
          </a:lstStyle>
          <a:p>
            <a:pPr>
              <a:defRPr/>
            </a:pPr>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cs typeface="Arial"/>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cs typeface="Arial"/>
              </a:defRPr>
            </a:lvl1pPr>
          </a:lstStyle>
          <a:p>
            <a:pPr>
              <a:defRPr/>
            </a:pPr>
            <a:fld id="{7A80FB6A-DBE0-48CC-B7B2-0194B0842C6E}" type="slidenum">
              <a:rPr lang="de-DE"/>
              <a:pPr>
                <a:defRPr/>
              </a:pPr>
              <a:t>‹#›</a:t>
            </a:fld>
            <a:endParaRPr lang="de-DE" dirty="0"/>
          </a:p>
        </p:txBody>
      </p:sp>
    </p:spTree>
  </p:cSld>
  <p:clrMap bg1="lt1" tx1="dk1" bg2="lt2" tx2="dk2" accent1="accent1" accent2="accent2" accent3="accent3" accent4="accent4" accent5="accent5" accent6="accent6" hlink="hlink" folHlink="folHlink"/>
  <p:sldLayoutIdLst>
    <p:sldLayoutId id="2147483813" r:id="rId1"/>
    <p:sldLayoutId id="2147483824" r:id="rId2"/>
    <p:sldLayoutId id="2147483823" r:id="rId3"/>
    <p:sldLayoutId id="2147483815" r:id="rId4"/>
    <p:sldLayoutId id="2147483816" r:id="rId5"/>
    <p:sldLayoutId id="2147483817" r:id="rId6"/>
    <p:sldLayoutId id="2147483818" r:id="rId7"/>
    <p:sldLayoutId id="2147483819" r:id="rId8"/>
    <p:sldLayoutId id="2147483820" r:id="rId9"/>
    <p:sldLayoutId id="2147483821" r:id="rId10"/>
  </p:sldLayoutIdLst>
  <p:hf hdr="0" ftr="0" dt="0"/>
  <p:txStyles>
    <p:titleStyle>
      <a:lvl1pPr algn="ctr" defTabSz="457200" rtl="0" eaLnBrk="0" fontAlgn="base" hangingPunct="0">
        <a:spcBef>
          <a:spcPct val="0"/>
        </a:spcBef>
        <a:spcAft>
          <a:spcPct val="0"/>
        </a:spcAft>
        <a:defRPr sz="4400" b="1" kern="1200">
          <a:solidFill>
            <a:schemeClr val="tx1"/>
          </a:solidFill>
          <a:latin typeface="Arial"/>
          <a:ea typeface="+mj-ea"/>
          <a:cs typeface="Arial"/>
        </a:defRPr>
      </a:lvl1pPr>
      <a:lvl2pPr algn="ctr" defTabSz="457200" rtl="0" eaLnBrk="0" fontAlgn="base" hangingPunct="0">
        <a:spcBef>
          <a:spcPct val="0"/>
        </a:spcBef>
        <a:spcAft>
          <a:spcPct val="0"/>
        </a:spcAft>
        <a:defRPr sz="4400" b="1">
          <a:solidFill>
            <a:schemeClr val="tx1"/>
          </a:solidFill>
          <a:latin typeface="Arial" charset="0"/>
          <a:cs typeface="Arial" charset="0"/>
        </a:defRPr>
      </a:lvl2pPr>
      <a:lvl3pPr algn="ctr" defTabSz="457200" rtl="0" eaLnBrk="0" fontAlgn="base" hangingPunct="0">
        <a:spcBef>
          <a:spcPct val="0"/>
        </a:spcBef>
        <a:spcAft>
          <a:spcPct val="0"/>
        </a:spcAft>
        <a:defRPr sz="4400" b="1">
          <a:solidFill>
            <a:schemeClr val="tx1"/>
          </a:solidFill>
          <a:latin typeface="Arial" charset="0"/>
          <a:cs typeface="Arial" charset="0"/>
        </a:defRPr>
      </a:lvl3pPr>
      <a:lvl4pPr algn="ctr" defTabSz="457200" rtl="0" eaLnBrk="0" fontAlgn="base" hangingPunct="0">
        <a:spcBef>
          <a:spcPct val="0"/>
        </a:spcBef>
        <a:spcAft>
          <a:spcPct val="0"/>
        </a:spcAft>
        <a:defRPr sz="4400" b="1">
          <a:solidFill>
            <a:schemeClr val="tx1"/>
          </a:solidFill>
          <a:latin typeface="Arial" charset="0"/>
          <a:cs typeface="Arial" charset="0"/>
        </a:defRPr>
      </a:lvl4pPr>
      <a:lvl5pPr algn="ctr" defTabSz="457200" rtl="0" eaLnBrk="0" fontAlgn="base" hangingPunct="0">
        <a:spcBef>
          <a:spcPct val="0"/>
        </a:spcBef>
        <a:spcAft>
          <a:spcPct val="0"/>
        </a:spcAft>
        <a:defRPr sz="4400" b="1">
          <a:solidFill>
            <a:schemeClr val="tx1"/>
          </a:solidFill>
          <a:latin typeface="Arial" charset="0"/>
          <a:cs typeface="Arial" charset="0"/>
        </a:defRPr>
      </a:lvl5pPr>
      <a:lvl6pPr marL="457200" algn="ctr" defTabSz="457200" rtl="0" fontAlgn="base">
        <a:spcBef>
          <a:spcPct val="0"/>
        </a:spcBef>
        <a:spcAft>
          <a:spcPct val="0"/>
        </a:spcAft>
        <a:defRPr sz="4400" b="1">
          <a:solidFill>
            <a:schemeClr val="tx1"/>
          </a:solidFill>
          <a:latin typeface="Arial" charset="0"/>
          <a:cs typeface="Arial" charset="0"/>
        </a:defRPr>
      </a:lvl6pPr>
      <a:lvl7pPr marL="914400" algn="ctr" defTabSz="457200" rtl="0" fontAlgn="base">
        <a:spcBef>
          <a:spcPct val="0"/>
        </a:spcBef>
        <a:spcAft>
          <a:spcPct val="0"/>
        </a:spcAft>
        <a:defRPr sz="4400" b="1">
          <a:solidFill>
            <a:schemeClr val="tx1"/>
          </a:solidFill>
          <a:latin typeface="Arial" charset="0"/>
          <a:cs typeface="Arial" charset="0"/>
        </a:defRPr>
      </a:lvl7pPr>
      <a:lvl8pPr marL="1371600" algn="ctr" defTabSz="457200" rtl="0" fontAlgn="base">
        <a:spcBef>
          <a:spcPct val="0"/>
        </a:spcBef>
        <a:spcAft>
          <a:spcPct val="0"/>
        </a:spcAft>
        <a:defRPr sz="4400" b="1">
          <a:solidFill>
            <a:schemeClr val="tx1"/>
          </a:solidFill>
          <a:latin typeface="Arial" charset="0"/>
          <a:cs typeface="Arial" charset="0"/>
        </a:defRPr>
      </a:lvl8pPr>
      <a:lvl9pPr marL="1828800" algn="ctr" defTabSz="457200" rtl="0" fontAlgn="base">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0" fontAlgn="base" hangingPunct="0">
        <a:spcBef>
          <a:spcPct val="20000"/>
        </a:spcBef>
        <a:spcAft>
          <a:spcPct val="0"/>
        </a:spcAft>
        <a:buSzPct val="75000"/>
        <a:buBlip>
          <a:blip r:embed="rId12"/>
        </a:buBlip>
        <a:defRPr sz="3600" b="1"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rgbClr val="9BCD00"/>
        </a:buClr>
        <a:buSzPct val="75000"/>
        <a:buFont typeface="Symbol" pitchFamily="18" charset="2"/>
        <a:buChar char="-"/>
        <a:defRPr sz="3200" b="1"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rgbClr val="9BCD00"/>
        </a:buClr>
        <a:buSzPct val="100000"/>
        <a:buFont typeface="Arial" charset="0"/>
        <a:buChar char="•"/>
        <a:defRPr sz="28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rgbClr val="9BCD00"/>
        </a:buClr>
        <a:buSzPct val="90000"/>
        <a:buFont typeface="Courier New" pitchFamily="49" charset="0"/>
        <a:buChar char="o"/>
        <a:defRPr sz="24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SzPct val="75000"/>
        <a:buBlip>
          <a:blip r:embed="rId12"/>
        </a:buBlip>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Line 1"/>
          <p:cNvSpPr>
            <a:spLocks noChangeShapeType="1"/>
          </p:cNvSpPr>
          <p:nvPr/>
        </p:nvSpPr>
        <p:spPr bwMode="auto">
          <a:xfrm>
            <a:off x="0" y="6265863"/>
            <a:ext cx="9144000" cy="0"/>
          </a:xfrm>
          <a:prstGeom prst="line">
            <a:avLst/>
          </a:prstGeom>
          <a:noFill/>
          <a:ln w="25400" cap="flat" cmpd="sng">
            <a:solidFill>
              <a:srgbClr val="91BE3A"/>
            </a:solidFill>
            <a:prstDash val="solid"/>
            <a:round/>
            <a:headEnd/>
            <a:tailEnd/>
          </a:ln>
          <a:effectLst>
            <a:outerShdw blurRad="12700" dist="38100" dir="2700000" algn="ctr" rotWithShape="0">
              <a:srgbClr val="000000">
                <a:alpha val="39998"/>
              </a:srgbClr>
            </a:outerShdw>
          </a:effectLst>
          <a:extLst>
            <a:ext uri="{909E8E84-426E-40DD-AFC4-6F175D3DCCD1}">
              <a14:hiddenFill xmlns:a14="http://schemas.microsoft.com/office/drawing/2010/main">
                <a:noFill/>
              </a14:hiddenFill>
            </a:ext>
          </a:extLst>
        </p:spPr>
        <p:txBody>
          <a:bodyPr/>
          <a:lstStyle/>
          <a:p>
            <a:pPr hangingPunct="0">
              <a:defRPr/>
            </a:pPr>
            <a:endParaRPr lang="en-US" sz="1200" dirty="0">
              <a:solidFill>
                <a:srgbClr val="000000"/>
              </a:solidFill>
              <a:latin typeface="Helvetica" charset="0"/>
              <a:cs typeface="Helvetica" charset="0"/>
              <a:sym typeface="Helvetica" charset="0"/>
            </a:endParaRPr>
          </a:p>
        </p:txBody>
      </p:sp>
      <p:pic>
        <p:nvPicPr>
          <p:cNvPr id="1027" name="Picture 2" descr="image1.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52400" y="6440488"/>
            <a:ext cx="1276350" cy="312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8" name="AutoShape 3"/>
          <p:cNvSpPr>
            <a:spLocks/>
          </p:cNvSpPr>
          <p:nvPr/>
        </p:nvSpPr>
        <p:spPr bwMode="auto">
          <a:xfrm>
            <a:off x="0" y="0"/>
            <a:ext cx="9144000" cy="58896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91BE3A"/>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hangingPunct="0"/>
            <a:endParaRPr lang="en-US" sz="1200" dirty="0">
              <a:solidFill>
                <a:srgbClr val="000000"/>
              </a:solidFill>
              <a:latin typeface="Helvetica" charset="0"/>
              <a:cs typeface="Helvetica" charset="0"/>
              <a:sym typeface="Helvetica" charset="0"/>
            </a:endParaRPr>
          </a:p>
        </p:txBody>
      </p:sp>
      <p:sp>
        <p:nvSpPr>
          <p:cNvPr id="1029" name="Rectangle 4"/>
          <p:cNvSpPr>
            <a:spLocks noGrp="1"/>
          </p:cNvSpPr>
          <p:nvPr>
            <p:ph type="title"/>
          </p:nvPr>
        </p:nvSpPr>
        <p:spPr bwMode="auto">
          <a:xfrm>
            <a:off x="150813" y="-50800"/>
            <a:ext cx="7496175"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800" bIns="50800" numCol="1" anchor="ctr" anchorCtr="0" compatLnSpc="1">
            <a:prstTxWarp prst="textNoShape">
              <a:avLst/>
            </a:prstTxWarp>
          </a:bodyPr>
          <a:lstStyle/>
          <a:p>
            <a:pPr lvl="0"/>
            <a:r>
              <a:rPr lang="en-US" smtClean="0">
                <a:sym typeface="Helvetica" charset="0"/>
              </a:rPr>
              <a:t>Click to edit Master title style</a:t>
            </a:r>
          </a:p>
        </p:txBody>
      </p:sp>
    </p:spTree>
    <p:extLst>
      <p:ext uri="{BB962C8B-B14F-4D97-AF65-F5344CB8AC3E}">
        <p14:creationId xmlns:p14="http://schemas.microsoft.com/office/powerpoint/2010/main" val="3715045372"/>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defTabSz="457200" rtl="0" eaLnBrk="0" fontAlgn="base" hangingPunct="0">
        <a:spcBef>
          <a:spcPct val="0"/>
        </a:spcBef>
        <a:spcAft>
          <a:spcPct val="0"/>
        </a:spcAft>
        <a:defRPr sz="1200">
          <a:solidFill>
            <a:srgbClr val="000000"/>
          </a:solidFill>
          <a:latin typeface="+mj-lt"/>
          <a:ea typeface="+mj-ea"/>
          <a:cs typeface="+mj-cs"/>
          <a:sym typeface="Helvetica" charset="0"/>
        </a:defRPr>
      </a:lvl1pPr>
      <a:lvl2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2pPr>
      <a:lvl3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3pPr>
      <a:lvl4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4pPr>
      <a:lvl5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5pPr>
      <a:lvl6pPr marL="4572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6pPr>
      <a:lvl7pPr marL="9144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7pPr>
      <a:lvl8pPr marL="13716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8pPr>
      <a:lvl9pPr marL="18288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9pPr>
    </p:titleStyle>
    <p:bodyStyle>
      <a:lvl1pPr marL="342900" indent="-342900" algn="ctr" defTabSz="457200" rtl="0" eaLnBrk="0" fontAlgn="base" hangingPunct="0">
        <a:spcBef>
          <a:spcPct val="0"/>
        </a:spcBef>
        <a:spcAft>
          <a:spcPct val="0"/>
        </a:spcAft>
        <a:defRPr>
          <a:solidFill>
            <a:srgbClr val="FFFFFF"/>
          </a:solidFill>
          <a:latin typeface="+mn-lt"/>
          <a:ea typeface="+mn-ea"/>
          <a:cs typeface="+mn-cs"/>
          <a:sym typeface="Arial" pitchFamily="34" charset="0"/>
        </a:defRPr>
      </a:lvl1pPr>
      <a:lvl2pPr marL="228600" indent="228600" algn="ctr" defTabSz="457200" rtl="0" eaLnBrk="0" fontAlgn="base" hangingPunct="0">
        <a:spcBef>
          <a:spcPct val="0"/>
        </a:spcBef>
        <a:spcAft>
          <a:spcPct val="0"/>
        </a:spcAft>
        <a:defRPr>
          <a:solidFill>
            <a:srgbClr val="FFFFFF"/>
          </a:solidFill>
          <a:latin typeface="+mn-lt"/>
          <a:cs typeface="+mn-cs"/>
          <a:sym typeface="Arial" pitchFamily="34" charset="0"/>
        </a:defRPr>
      </a:lvl2pPr>
      <a:lvl3pPr marL="457200" indent="457200" algn="ctr" defTabSz="457200" rtl="0" eaLnBrk="0" fontAlgn="base" hangingPunct="0">
        <a:spcBef>
          <a:spcPct val="0"/>
        </a:spcBef>
        <a:spcAft>
          <a:spcPct val="0"/>
        </a:spcAft>
        <a:defRPr>
          <a:solidFill>
            <a:srgbClr val="FFFFFF"/>
          </a:solidFill>
          <a:latin typeface="+mn-lt"/>
          <a:cs typeface="+mn-cs"/>
          <a:sym typeface="Arial" pitchFamily="34" charset="0"/>
        </a:defRPr>
      </a:lvl3pPr>
      <a:lvl4pPr marL="685800" indent="685800" algn="ctr" defTabSz="457200" rtl="0" eaLnBrk="0" fontAlgn="base" hangingPunct="0">
        <a:spcBef>
          <a:spcPct val="0"/>
        </a:spcBef>
        <a:spcAft>
          <a:spcPct val="0"/>
        </a:spcAft>
        <a:defRPr>
          <a:solidFill>
            <a:srgbClr val="FFFFFF"/>
          </a:solidFill>
          <a:latin typeface="+mn-lt"/>
          <a:cs typeface="+mn-cs"/>
          <a:sym typeface="Arial" pitchFamily="34" charset="0"/>
        </a:defRPr>
      </a:lvl4pPr>
      <a:lvl5pPr marL="914400" indent="914400" algn="ctr" defTabSz="457200" rtl="0" eaLnBrk="0" fontAlgn="base" hangingPunct="0">
        <a:spcBef>
          <a:spcPct val="0"/>
        </a:spcBef>
        <a:spcAft>
          <a:spcPct val="0"/>
        </a:spcAft>
        <a:defRPr>
          <a:solidFill>
            <a:srgbClr val="FFFFFF"/>
          </a:solidFill>
          <a:latin typeface="+mn-lt"/>
          <a:cs typeface="+mn-cs"/>
          <a:sym typeface="Arial" pitchFamily="34" charset="0"/>
        </a:defRPr>
      </a:lvl5pPr>
      <a:lvl6pPr marL="1371600" algn="ctr" defTabSz="457200" rtl="0" fontAlgn="base" hangingPunct="0">
        <a:spcBef>
          <a:spcPct val="0"/>
        </a:spcBef>
        <a:spcAft>
          <a:spcPct val="0"/>
        </a:spcAft>
        <a:defRPr>
          <a:solidFill>
            <a:srgbClr val="FFFFFF"/>
          </a:solidFill>
          <a:latin typeface="+mn-lt"/>
          <a:cs typeface="+mn-cs"/>
          <a:sym typeface="Arial" pitchFamily="34" charset="0"/>
        </a:defRPr>
      </a:lvl6pPr>
      <a:lvl7pPr marL="1828800" algn="ctr" defTabSz="457200" rtl="0" fontAlgn="base" hangingPunct="0">
        <a:spcBef>
          <a:spcPct val="0"/>
        </a:spcBef>
        <a:spcAft>
          <a:spcPct val="0"/>
        </a:spcAft>
        <a:defRPr>
          <a:solidFill>
            <a:srgbClr val="FFFFFF"/>
          </a:solidFill>
          <a:latin typeface="+mn-lt"/>
          <a:cs typeface="+mn-cs"/>
          <a:sym typeface="Arial" pitchFamily="34" charset="0"/>
        </a:defRPr>
      </a:lvl7pPr>
      <a:lvl8pPr marL="2286000" algn="ctr" defTabSz="457200" rtl="0" fontAlgn="base" hangingPunct="0">
        <a:spcBef>
          <a:spcPct val="0"/>
        </a:spcBef>
        <a:spcAft>
          <a:spcPct val="0"/>
        </a:spcAft>
        <a:defRPr>
          <a:solidFill>
            <a:srgbClr val="FFFFFF"/>
          </a:solidFill>
          <a:latin typeface="+mn-lt"/>
          <a:cs typeface="+mn-cs"/>
          <a:sym typeface="Arial" pitchFamily="34" charset="0"/>
        </a:defRPr>
      </a:lvl8pPr>
      <a:lvl9pPr marL="2743200" algn="ctr" defTabSz="457200" rtl="0" fontAlgn="base" hangingPunct="0">
        <a:spcBef>
          <a:spcPct val="0"/>
        </a:spcBef>
        <a:spcAft>
          <a:spcPct val="0"/>
        </a:spcAft>
        <a:defRPr>
          <a:solidFill>
            <a:srgbClr val="FFFFFF"/>
          </a:solidFill>
          <a:latin typeface="+mn-lt"/>
          <a:cs typeface="+mn-cs"/>
          <a:sym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Line 1"/>
          <p:cNvSpPr>
            <a:spLocks noChangeShapeType="1"/>
          </p:cNvSpPr>
          <p:nvPr/>
        </p:nvSpPr>
        <p:spPr bwMode="auto">
          <a:xfrm>
            <a:off x="0" y="6265863"/>
            <a:ext cx="9144000" cy="0"/>
          </a:xfrm>
          <a:prstGeom prst="line">
            <a:avLst/>
          </a:prstGeom>
          <a:noFill/>
          <a:ln w="25400" cap="flat" cmpd="sng">
            <a:solidFill>
              <a:srgbClr val="91BE3A"/>
            </a:solidFill>
            <a:prstDash val="solid"/>
            <a:round/>
            <a:headEnd/>
            <a:tailEnd/>
          </a:ln>
          <a:effectLst>
            <a:outerShdw blurRad="12700" dist="38100" dir="2700000" algn="ctr" rotWithShape="0">
              <a:srgbClr val="000000">
                <a:alpha val="39998"/>
              </a:srgbClr>
            </a:outerShdw>
          </a:effectLst>
          <a:extLst>
            <a:ext uri="{909E8E84-426E-40DD-AFC4-6F175D3DCCD1}">
              <a14:hiddenFill xmlns:a14="http://schemas.microsoft.com/office/drawing/2010/main">
                <a:noFill/>
              </a14:hiddenFill>
            </a:ext>
          </a:extLst>
        </p:spPr>
        <p:txBody>
          <a:bodyPr/>
          <a:lstStyle/>
          <a:p>
            <a:pPr hangingPunct="0">
              <a:defRPr/>
            </a:pPr>
            <a:endParaRPr lang="en-US" sz="1200" dirty="0">
              <a:solidFill>
                <a:srgbClr val="000000"/>
              </a:solidFill>
              <a:latin typeface="Helvetica" charset="0"/>
              <a:cs typeface="Helvetica" charset="0"/>
              <a:sym typeface="Helvetica" charset="0"/>
            </a:endParaRPr>
          </a:p>
        </p:txBody>
      </p:sp>
      <p:pic>
        <p:nvPicPr>
          <p:cNvPr id="1027" name="Picture 2" descr="image1.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52400" y="6440488"/>
            <a:ext cx="1276350" cy="312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8" name="AutoShape 3"/>
          <p:cNvSpPr>
            <a:spLocks/>
          </p:cNvSpPr>
          <p:nvPr/>
        </p:nvSpPr>
        <p:spPr bwMode="auto">
          <a:xfrm>
            <a:off x="0" y="0"/>
            <a:ext cx="9144000" cy="58896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91BE3A"/>
          </a:solidFill>
          <a:ln>
            <a:noFill/>
          </a:ln>
          <a:effectLst/>
          <a:extLs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hangingPunct="0"/>
            <a:endParaRPr lang="en-US" sz="1200" dirty="0">
              <a:solidFill>
                <a:srgbClr val="000000"/>
              </a:solidFill>
              <a:latin typeface="Helvetica" charset="0"/>
              <a:cs typeface="Helvetica" charset="0"/>
              <a:sym typeface="Helvetica" charset="0"/>
            </a:endParaRPr>
          </a:p>
        </p:txBody>
      </p:sp>
      <p:sp>
        <p:nvSpPr>
          <p:cNvPr id="1029" name="Rectangle 4"/>
          <p:cNvSpPr>
            <a:spLocks noGrp="1"/>
          </p:cNvSpPr>
          <p:nvPr>
            <p:ph type="title"/>
          </p:nvPr>
        </p:nvSpPr>
        <p:spPr bwMode="auto">
          <a:xfrm>
            <a:off x="150813" y="-50800"/>
            <a:ext cx="7496175"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800" bIns="50800" numCol="1" anchor="ctr" anchorCtr="0" compatLnSpc="1">
            <a:prstTxWarp prst="textNoShape">
              <a:avLst/>
            </a:prstTxWarp>
          </a:bodyPr>
          <a:lstStyle/>
          <a:p>
            <a:pPr lvl="0"/>
            <a:r>
              <a:rPr lang="en-US" smtClean="0">
                <a:sym typeface="Helvetica" charset="0"/>
              </a:rPr>
              <a:t>Click to edit Master title style</a:t>
            </a:r>
          </a:p>
        </p:txBody>
      </p:sp>
    </p:spTree>
    <p:extLst>
      <p:ext uri="{BB962C8B-B14F-4D97-AF65-F5344CB8AC3E}">
        <p14:creationId xmlns:p14="http://schemas.microsoft.com/office/powerpoint/2010/main" val="1080814053"/>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Lst>
  <p:txStyles>
    <p:titleStyle>
      <a:lvl1pPr algn="l" defTabSz="457200" rtl="0" eaLnBrk="0" fontAlgn="base" hangingPunct="0">
        <a:spcBef>
          <a:spcPct val="0"/>
        </a:spcBef>
        <a:spcAft>
          <a:spcPct val="0"/>
        </a:spcAft>
        <a:defRPr sz="1200">
          <a:solidFill>
            <a:srgbClr val="000000"/>
          </a:solidFill>
          <a:latin typeface="+mj-lt"/>
          <a:ea typeface="+mj-ea"/>
          <a:cs typeface="+mj-cs"/>
          <a:sym typeface="Helvetica" charset="0"/>
        </a:defRPr>
      </a:lvl1pPr>
      <a:lvl2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2pPr>
      <a:lvl3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3pPr>
      <a:lvl4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4pPr>
      <a:lvl5pPr algn="l" defTabSz="457200" rtl="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5pPr>
      <a:lvl6pPr marL="4572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6pPr>
      <a:lvl7pPr marL="9144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7pPr>
      <a:lvl8pPr marL="13716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8pPr>
      <a:lvl9pPr marL="1828800" algn="l" defTabSz="457200" rtl="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9pPr>
    </p:titleStyle>
    <p:bodyStyle>
      <a:lvl1pPr marL="342900" indent="-342900" algn="ctr" defTabSz="457200" rtl="0" eaLnBrk="0" fontAlgn="base" hangingPunct="0">
        <a:spcBef>
          <a:spcPct val="0"/>
        </a:spcBef>
        <a:spcAft>
          <a:spcPct val="0"/>
        </a:spcAft>
        <a:defRPr>
          <a:solidFill>
            <a:srgbClr val="FFFFFF"/>
          </a:solidFill>
          <a:latin typeface="+mn-lt"/>
          <a:ea typeface="+mn-ea"/>
          <a:cs typeface="+mn-cs"/>
          <a:sym typeface="Arial" pitchFamily="34" charset="0"/>
        </a:defRPr>
      </a:lvl1pPr>
      <a:lvl2pPr marL="228600" indent="228600" algn="ctr" defTabSz="457200" rtl="0" eaLnBrk="0" fontAlgn="base" hangingPunct="0">
        <a:spcBef>
          <a:spcPct val="0"/>
        </a:spcBef>
        <a:spcAft>
          <a:spcPct val="0"/>
        </a:spcAft>
        <a:defRPr>
          <a:solidFill>
            <a:srgbClr val="FFFFFF"/>
          </a:solidFill>
          <a:latin typeface="+mn-lt"/>
          <a:cs typeface="+mn-cs"/>
          <a:sym typeface="Arial" pitchFamily="34" charset="0"/>
        </a:defRPr>
      </a:lvl2pPr>
      <a:lvl3pPr marL="457200" indent="457200" algn="ctr" defTabSz="457200" rtl="0" eaLnBrk="0" fontAlgn="base" hangingPunct="0">
        <a:spcBef>
          <a:spcPct val="0"/>
        </a:spcBef>
        <a:spcAft>
          <a:spcPct val="0"/>
        </a:spcAft>
        <a:defRPr>
          <a:solidFill>
            <a:srgbClr val="FFFFFF"/>
          </a:solidFill>
          <a:latin typeface="+mn-lt"/>
          <a:cs typeface="+mn-cs"/>
          <a:sym typeface="Arial" pitchFamily="34" charset="0"/>
        </a:defRPr>
      </a:lvl3pPr>
      <a:lvl4pPr marL="685800" indent="685800" algn="ctr" defTabSz="457200" rtl="0" eaLnBrk="0" fontAlgn="base" hangingPunct="0">
        <a:spcBef>
          <a:spcPct val="0"/>
        </a:spcBef>
        <a:spcAft>
          <a:spcPct val="0"/>
        </a:spcAft>
        <a:defRPr>
          <a:solidFill>
            <a:srgbClr val="FFFFFF"/>
          </a:solidFill>
          <a:latin typeface="+mn-lt"/>
          <a:cs typeface="+mn-cs"/>
          <a:sym typeface="Arial" pitchFamily="34" charset="0"/>
        </a:defRPr>
      </a:lvl4pPr>
      <a:lvl5pPr marL="914400" indent="914400" algn="ctr" defTabSz="457200" rtl="0" eaLnBrk="0" fontAlgn="base" hangingPunct="0">
        <a:spcBef>
          <a:spcPct val="0"/>
        </a:spcBef>
        <a:spcAft>
          <a:spcPct val="0"/>
        </a:spcAft>
        <a:defRPr>
          <a:solidFill>
            <a:srgbClr val="FFFFFF"/>
          </a:solidFill>
          <a:latin typeface="+mn-lt"/>
          <a:cs typeface="+mn-cs"/>
          <a:sym typeface="Arial" pitchFamily="34" charset="0"/>
        </a:defRPr>
      </a:lvl5pPr>
      <a:lvl6pPr marL="1371600" algn="ctr" defTabSz="457200" rtl="0" fontAlgn="base" hangingPunct="0">
        <a:spcBef>
          <a:spcPct val="0"/>
        </a:spcBef>
        <a:spcAft>
          <a:spcPct val="0"/>
        </a:spcAft>
        <a:defRPr>
          <a:solidFill>
            <a:srgbClr val="FFFFFF"/>
          </a:solidFill>
          <a:latin typeface="+mn-lt"/>
          <a:cs typeface="+mn-cs"/>
          <a:sym typeface="Arial" pitchFamily="34" charset="0"/>
        </a:defRPr>
      </a:lvl6pPr>
      <a:lvl7pPr marL="1828800" algn="ctr" defTabSz="457200" rtl="0" fontAlgn="base" hangingPunct="0">
        <a:spcBef>
          <a:spcPct val="0"/>
        </a:spcBef>
        <a:spcAft>
          <a:spcPct val="0"/>
        </a:spcAft>
        <a:defRPr>
          <a:solidFill>
            <a:srgbClr val="FFFFFF"/>
          </a:solidFill>
          <a:latin typeface="+mn-lt"/>
          <a:cs typeface="+mn-cs"/>
          <a:sym typeface="Arial" pitchFamily="34" charset="0"/>
        </a:defRPr>
      </a:lvl7pPr>
      <a:lvl8pPr marL="2286000" algn="ctr" defTabSz="457200" rtl="0" fontAlgn="base" hangingPunct="0">
        <a:spcBef>
          <a:spcPct val="0"/>
        </a:spcBef>
        <a:spcAft>
          <a:spcPct val="0"/>
        </a:spcAft>
        <a:defRPr>
          <a:solidFill>
            <a:srgbClr val="FFFFFF"/>
          </a:solidFill>
          <a:latin typeface="+mn-lt"/>
          <a:cs typeface="+mn-cs"/>
          <a:sym typeface="Arial" pitchFamily="34" charset="0"/>
        </a:defRPr>
      </a:lvl8pPr>
      <a:lvl9pPr marL="2743200" algn="ctr" defTabSz="457200" rtl="0" fontAlgn="base" hangingPunct="0">
        <a:spcBef>
          <a:spcPct val="0"/>
        </a:spcBef>
        <a:spcAft>
          <a:spcPct val="0"/>
        </a:spcAft>
        <a:defRPr>
          <a:solidFill>
            <a:srgbClr val="FFFFFF"/>
          </a:solidFill>
          <a:latin typeface="+mn-lt"/>
          <a:cs typeface="+mn-cs"/>
          <a:sym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smtClean="0"/>
              <a:t>Mastertitelformat bearbeiten</a:t>
            </a:r>
            <a:endParaRPr lang="de-DE" smtClean="0"/>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cs typeface="Arial"/>
              </a:defRPr>
            </a:lvl1pPr>
          </a:lstStyle>
          <a:p>
            <a:pPr>
              <a:defRPr/>
            </a:pPr>
            <a:endParaRPr lang="de-DE">
              <a:solidFill>
                <a:prstClr val="black">
                  <a:tint val="75000"/>
                </a:prstClr>
              </a:solidFill>
            </a:endParaRPr>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cs typeface="Arial"/>
              </a:defRPr>
            </a:lvl1pPr>
          </a:lstStyle>
          <a:p>
            <a:pPr>
              <a:defRPr/>
            </a:pPr>
            <a:endParaRPr lang="de-DE">
              <a:solidFill>
                <a:prstClr val="black">
                  <a:tint val="75000"/>
                </a:prst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cs typeface="Arial"/>
              </a:defRPr>
            </a:lvl1pPr>
          </a:lstStyle>
          <a:p>
            <a:pPr>
              <a:defRPr/>
            </a:pPr>
            <a:fld id="{7A80FB6A-DBE0-48CC-B7B2-0194B0842C6E}" type="slidenum">
              <a:rPr lang="de-DE">
                <a:solidFill>
                  <a:prstClr val="black">
                    <a:tint val="75000"/>
                  </a:prstClr>
                </a:solidFill>
              </a:rPr>
              <a:pPr>
                <a:defRPr/>
              </a:pPr>
              <a:t>‹#›</a:t>
            </a:fld>
            <a:endParaRPr lang="de-DE" dirty="0">
              <a:solidFill>
                <a:prstClr val="black">
                  <a:tint val="75000"/>
                </a:prstClr>
              </a:solidFill>
            </a:endParaRPr>
          </a:p>
        </p:txBody>
      </p:sp>
    </p:spTree>
    <p:extLst>
      <p:ext uri="{BB962C8B-B14F-4D97-AF65-F5344CB8AC3E}">
        <p14:creationId xmlns:p14="http://schemas.microsoft.com/office/powerpoint/2010/main" val="1390640941"/>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Lst>
  <p:hf hdr="0" ftr="0" dt="0"/>
  <p:txStyles>
    <p:titleStyle>
      <a:lvl1pPr algn="ctr" defTabSz="457200" rtl="0" eaLnBrk="0" fontAlgn="base" hangingPunct="0">
        <a:spcBef>
          <a:spcPct val="0"/>
        </a:spcBef>
        <a:spcAft>
          <a:spcPct val="0"/>
        </a:spcAft>
        <a:defRPr sz="4400" b="1" kern="1200">
          <a:solidFill>
            <a:schemeClr val="tx1"/>
          </a:solidFill>
          <a:latin typeface="Arial"/>
          <a:ea typeface="+mj-ea"/>
          <a:cs typeface="Arial"/>
        </a:defRPr>
      </a:lvl1pPr>
      <a:lvl2pPr algn="ctr" defTabSz="457200" rtl="0" eaLnBrk="0" fontAlgn="base" hangingPunct="0">
        <a:spcBef>
          <a:spcPct val="0"/>
        </a:spcBef>
        <a:spcAft>
          <a:spcPct val="0"/>
        </a:spcAft>
        <a:defRPr sz="4400" b="1">
          <a:solidFill>
            <a:schemeClr val="tx1"/>
          </a:solidFill>
          <a:latin typeface="Arial" charset="0"/>
          <a:cs typeface="Arial" charset="0"/>
        </a:defRPr>
      </a:lvl2pPr>
      <a:lvl3pPr algn="ctr" defTabSz="457200" rtl="0" eaLnBrk="0" fontAlgn="base" hangingPunct="0">
        <a:spcBef>
          <a:spcPct val="0"/>
        </a:spcBef>
        <a:spcAft>
          <a:spcPct val="0"/>
        </a:spcAft>
        <a:defRPr sz="4400" b="1">
          <a:solidFill>
            <a:schemeClr val="tx1"/>
          </a:solidFill>
          <a:latin typeface="Arial" charset="0"/>
          <a:cs typeface="Arial" charset="0"/>
        </a:defRPr>
      </a:lvl3pPr>
      <a:lvl4pPr algn="ctr" defTabSz="457200" rtl="0" eaLnBrk="0" fontAlgn="base" hangingPunct="0">
        <a:spcBef>
          <a:spcPct val="0"/>
        </a:spcBef>
        <a:spcAft>
          <a:spcPct val="0"/>
        </a:spcAft>
        <a:defRPr sz="4400" b="1">
          <a:solidFill>
            <a:schemeClr val="tx1"/>
          </a:solidFill>
          <a:latin typeface="Arial" charset="0"/>
          <a:cs typeface="Arial" charset="0"/>
        </a:defRPr>
      </a:lvl4pPr>
      <a:lvl5pPr algn="ctr" defTabSz="457200" rtl="0" eaLnBrk="0" fontAlgn="base" hangingPunct="0">
        <a:spcBef>
          <a:spcPct val="0"/>
        </a:spcBef>
        <a:spcAft>
          <a:spcPct val="0"/>
        </a:spcAft>
        <a:defRPr sz="4400" b="1">
          <a:solidFill>
            <a:schemeClr val="tx1"/>
          </a:solidFill>
          <a:latin typeface="Arial" charset="0"/>
          <a:cs typeface="Arial" charset="0"/>
        </a:defRPr>
      </a:lvl5pPr>
      <a:lvl6pPr marL="457200" algn="ctr" defTabSz="457200" rtl="0" fontAlgn="base">
        <a:spcBef>
          <a:spcPct val="0"/>
        </a:spcBef>
        <a:spcAft>
          <a:spcPct val="0"/>
        </a:spcAft>
        <a:defRPr sz="4400" b="1">
          <a:solidFill>
            <a:schemeClr val="tx1"/>
          </a:solidFill>
          <a:latin typeface="Arial" charset="0"/>
          <a:cs typeface="Arial" charset="0"/>
        </a:defRPr>
      </a:lvl6pPr>
      <a:lvl7pPr marL="914400" algn="ctr" defTabSz="457200" rtl="0" fontAlgn="base">
        <a:spcBef>
          <a:spcPct val="0"/>
        </a:spcBef>
        <a:spcAft>
          <a:spcPct val="0"/>
        </a:spcAft>
        <a:defRPr sz="4400" b="1">
          <a:solidFill>
            <a:schemeClr val="tx1"/>
          </a:solidFill>
          <a:latin typeface="Arial" charset="0"/>
          <a:cs typeface="Arial" charset="0"/>
        </a:defRPr>
      </a:lvl7pPr>
      <a:lvl8pPr marL="1371600" algn="ctr" defTabSz="457200" rtl="0" fontAlgn="base">
        <a:spcBef>
          <a:spcPct val="0"/>
        </a:spcBef>
        <a:spcAft>
          <a:spcPct val="0"/>
        </a:spcAft>
        <a:defRPr sz="4400" b="1">
          <a:solidFill>
            <a:schemeClr val="tx1"/>
          </a:solidFill>
          <a:latin typeface="Arial" charset="0"/>
          <a:cs typeface="Arial" charset="0"/>
        </a:defRPr>
      </a:lvl8pPr>
      <a:lvl9pPr marL="1828800" algn="ctr" defTabSz="457200" rtl="0" fontAlgn="base">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0" fontAlgn="base" hangingPunct="0">
        <a:spcBef>
          <a:spcPct val="20000"/>
        </a:spcBef>
        <a:spcAft>
          <a:spcPct val="0"/>
        </a:spcAft>
        <a:buSzPct val="75000"/>
        <a:buBlip>
          <a:blip r:embed="rId12"/>
        </a:buBlip>
        <a:defRPr sz="3600" b="1"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rgbClr val="9BCD00"/>
        </a:buClr>
        <a:buSzPct val="75000"/>
        <a:buFont typeface="Symbol" pitchFamily="18" charset="2"/>
        <a:buChar char="-"/>
        <a:defRPr sz="3200" b="1"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rgbClr val="9BCD00"/>
        </a:buClr>
        <a:buSzPct val="100000"/>
        <a:buFont typeface="Arial" charset="0"/>
        <a:buChar char="•"/>
        <a:defRPr sz="28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rgbClr val="9BCD00"/>
        </a:buClr>
        <a:buSzPct val="90000"/>
        <a:buFont typeface="Courier New" pitchFamily="49" charset="0"/>
        <a:buChar char="o"/>
        <a:defRPr sz="24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SzPct val="75000"/>
        <a:buBlip>
          <a:blip r:embed="rId12"/>
        </a:buBlip>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814" y="2984500"/>
            <a:ext cx="8124967" cy="1470025"/>
          </a:xfrm>
        </p:spPr>
        <p:txBody>
          <a:bodyPr/>
          <a:lstStyle/>
          <a:p>
            <a:r>
              <a:rPr lang="ru-RU" dirty="0"/>
              <a:t>Якість аудиторських послуг. Сприйняття та </a:t>
            </a:r>
            <a:r>
              <a:rPr lang="ru-RU" dirty="0" smtClean="0"/>
              <a:t>еволюція</a:t>
            </a:r>
            <a:endParaRPr lang="en-US" dirty="0"/>
          </a:p>
        </p:txBody>
      </p:sp>
      <p:sp>
        <p:nvSpPr>
          <p:cNvPr id="3" name="Subtitle 2"/>
          <p:cNvSpPr>
            <a:spLocks noGrp="1"/>
          </p:cNvSpPr>
          <p:nvPr>
            <p:ph type="subTitle" idx="1"/>
          </p:nvPr>
        </p:nvSpPr>
        <p:spPr>
          <a:xfrm>
            <a:off x="609815" y="4541131"/>
            <a:ext cx="7781710" cy="672314"/>
          </a:xfrm>
        </p:spPr>
        <p:txBody>
          <a:bodyPr/>
          <a:lstStyle/>
          <a:p>
            <a:r>
              <a:rPr lang="uk-UA" sz="2400" dirty="0" smtClean="0">
                <a:solidFill>
                  <a:srgbClr val="87888A"/>
                </a:solidFill>
              </a:rPr>
              <a:t>Київ</a:t>
            </a:r>
            <a:r>
              <a:rPr lang="en-US" sz="2400" dirty="0" smtClean="0">
                <a:solidFill>
                  <a:srgbClr val="87888A"/>
                </a:solidFill>
              </a:rPr>
              <a:t>, 21 </a:t>
            </a:r>
            <a:r>
              <a:rPr lang="uk-UA" sz="2400" dirty="0" smtClean="0">
                <a:solidFill>
                  <a:srgbClr val="87888A"/>
                </a:solidFill>
              </a:rPr>
              <a:t>січня </a:t>
            </a:r>
            <a:r>
              <a:rPr lang="en-US" sz="2400" dirty="0" smtClean="0">
                <a:solidFill>
                  <a:srgbClr val="87888A"/>
                </a:solidFill>
              </a:rPr>
              <a:t>201</a:t>
            </a:r>
            <a:r>
              <a:rPr lang="ru-RU" sz="2400" dirty="0" smtClean="0">
                <a:solidFill>
                  <a:srgbClr val="87888A"/>
                </a:solidFill>
              </a:rPr>
              <a:t>5</a:t>
            </a:r>
            <a:endParaRPr lang="en-US" sz="2400" dirty="0">
              <a:solidFill>
                <a:srgbClr val="87888A"/>
              </a:solidFill>
            </a:endParaRPr>
          </a:p>
        </p:txBody>
      </p:sp>
      <p:sp>
        <p:nvSpPr>
          <p:cNvPr id="4" name="Text Placeholder 3"/>
          <p:cNvSpPr>
            <a:spLocks noGrp="1"/>
          </p:cNvSpPr>
          <p:nvPr>
            <p:ph type="body" sz="quarter" idx="10"/>
          </p:nvPr>
        </p:nvSpPr>
        <p:spPr>
          <a:xfrm>
            <a:off x="609815" y="5502214"/>
            <a:ext cx="8124967" cy="795905"/>
          </a:xfrm>
        </p:spPr>
        <p:txBody>
          <a:bodyPr/>
          <a:lstStyle/>
          <a:p>
            <a:r>
              <a:rPr lang="uk-UA" sz="1600" dirty="0" smtClean="0">
                <a:solidFill>
                  <a:srgbClr val="87888A"/>
                </a:solidFill>
              </a:rPr>
              <a:t>Наталія Мануілова</a:t>
            </a:r>
            <a:r>
              <a:rPr lang="en-US" sz="1600" dirty="0" smtClean="0">
                <a:solidFill>
                  <a:srgbClr val="87888A"/>
                </a:solidFill>
              </a:rPr>
              <a:t>							</a:t>
            </a:r>
          </a:p>
          <a:p>
            <a:r>
              <a:rPr lang="ru-RU" sz="1600" dirty="0"/>
              <a:t>Старший Спеціаліст з Фінансового </a:t>
            </a:r>
            <a:r>
              <a:rPr lang="ru-RU" sz="1600" dirty="0" smtClean="0"/>
              <a:t>Управління, </a:t>
            </a:r>
          </a:p>
          <a:p>
            <a:r>
              <a:rPr lang="ru-RU" sz="1600" dirty="0" smtClean="0"/>
              <a:t>Центр </a:t>
            </a:r>
            <a:r>
              <a:rPr lang="ru-RU" sz="1600" dirty="0"/>
              <a:t>Реформ Фінансової </a:t>
            </a:r>
            <a:r>
              <a:rPr lang="ru-RU" sz="1600" dirty="0" smtClean="0"/>
              <a:t>Звітності, Світовий Банк</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970" y="-50800"/>
            <a:ext cx="8372905" cy="640478"/>
          </a:xfrm>
        </p:spPr>
        <p:txBody>
          <a:bodyPr>
            <a:normAutofit/>
          </a:bodyPr>
          <a:lstStyle/>
          <a:p>
            <a:r>
              <a:rPr lang="uk-UA" dirty="0" smtClean="0"/>
              <a:t>Що є спільного у таких компаній</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10</a:t>
            </a:fld>
            <a:endParaRPr lang="de-DE" dirty="0"/>
          </a:p>
        </p:txBody>
      </p:sp>
      <p:sp>
        <p:nvSpPr>
          <p:cNvPr id="7" name="Oval 6"/>
          <p:cNvSpPr/>
          <p:nvPr/>
        </p:nvSpPr>
        <p:spPr>
          <a:xfrm>
            <a:off x="272956" y="896202"/>
            <a:ext cx="1897039" cy="133748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Enron</a:t>
            </a:r>
            <a:endParaRPr lang="en-US" dirty="0"/>
          </a:p>
        </p:txBody>
      </p:sp>
      <p:sp>
        <p:nvSpPr>
          <p:cNvPr id="8" name="Oval 7"/>
          <p:cNvSpPr/>
          <p:nvPr/>
        </p:nvSpPr>
        <p:spPr>
          <a:xfrm>
            <a:off x="272956" y="4271749"/>
            <a:ext cx="2135875" cy="10645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Royal Ahold</a:t>
            </a:r>
            <a:endParaRPr lang="en-US" dirty="0"/>
          </a:p>
        </p:txBody>
      </p:sp>
      <p:sp>
        <p:nvSpPr>
          <p:cNvPr id="9" name="Oval 8"/>
          <p:cNvSpPr/>
          <p:nvPr/>
        </p:nvSpPr>
        <p:spPr>
          <a:xfrm>
            <a:off x="237697" y="2491287"/>
            <a:ext cx="1778759" cy="9121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Nortel</a:t>
            </a:r>
            <a:endParaRPr lang="en-US" dirty="0"/>
          </a:p>
        </p:txBody>
      </p:sp>
      <p:sp>
        <p:nvSpPr>
          <p:cNvPr id="10" name="Oval 9"/>
          <p:cNvSpPr/>
          <p:nvPr/>
        </p:nvSpPr>
        <p:spPr>
          <a:xfrm>
            <a:off x="713802" y="5349236"/>
            <a:ext cx="2002102" cy="7597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Sunbeam</a:t>
            </a:r>
            <a:endParaRPr lang="en-US" dirty="0"/>
          </a:p>
        </p:txBody>
      </p:sp>
      <p:sp>
        <p:nvSpPr>
          <p:cNvPr id="11" name="Oval 10"/>
          <p:cNvSpPr/>
          <p:nvPr/>
        </p:nvSpPr>
        <p:spPr>
          <a:xfrm>
            <a:off x="2862623" y="5349236"/>
            <a:ext cx="1481181" cy="7597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smtClean="0"/>
              <a:t>Nicor</a:t>
            </a:r>
            <a:endParaRPr lang="en-US" dirty="0"/>
          </a:p>
        </p:txBody>
      </p:sp>
      <p:sp>
        <p:nvSpPr>
          <p:cNvPr id="12" name="Oval 11"/>
          <p:cNvSpPr/>
          <p:nvPr/>
        </p:nvSpPr>
        <p:spPr>
          <a:xfrm>
            <a:off x="2518750" y="4217778"/>
            <a:ext cx="1977942" cy="93783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Tyco Intern-l</a:t>
            </a:r>
            <a:endParaRPr lang="en-US" dirty="0"/>
          </a:p>
        </p:txBody>
      </p:sp>
      <p:sp>
        <p:nvSpPr>
          <p:cNvPr id="13" name="Oval 12"/>
          <p:cNvSpPr/>
          <p:nvPr/>
        </p:nvSpPr>
        <p:spPr>
          <a:xfrm>
            <a:off x="2169995" y="2093600"/>
            <a:ext cx="1503927" cy="93783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Olympus</a:t>
            </a:r>
            <a:endParaRPr lang="en-US" dirty="0"/>
          </a:p>
        </p:txBody>
      </p:sp>
      <p:sp>
        <p:nvSpPr>
          <p:cNvPr id="14" name="Oval 13"/>
          <p:cNvSpPr/>
          <p:nvPr/>
        </p:nvSpPr>
        <p:spPr>
          <a:xfrm>
            <a:off x="2303767" y="777923"/>
            <a:ext cx="1950094" cy="10645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World com</a:t>
            </a:r>
            <a:endParaRPr lang="en-US" dirty="0"/>
          </a:p>
        </p:txBody>
      </p:sp>
      <p:sp>
        <p:nvSpPr>
          <p:cNvPr id="15" name="Oval 14"/>
          <p:cNvSpPr/>
          <p:nvPr/>
        </p:nvSpPr>
        <p:spPr>
          <a:xfrm>
            <a:off x="4465494" y="896202"/>
            <a:ext cx="1950094"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AIG</a:t>
            </a:r>
            <a:endParaRPr lang="en-US" dirty="0"/>
          </a:p>
        </p:txBody>
      </p:sp>
      <p:sp>
        <p:nvSpPr>
          <p:cNvPr id="16" name="Oval 15"/>
          <p:cNvSpPr/>
          <p:nvPr/>
        </p:nvSpPr>
        <p:spPr>
          <a:xfrm>
            <a:off x="4343804" y="4863199"/>
            <a:ext cx="2193474"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Waste Management Co</a:t>
            </a:r>
            <a:endParaRPr lang="en-US" dirty="0"/>
          </a:p>
        </p:txBody>
      </p:sp>
      <p:sp>
        <p:nvSpPr>
          <p:cNvPr id="17" name="Oval 16"/>
          <p:cNvSpPr/>
          <p:nvPr/>
        </p:nvSpPr>
        <p:spPr>
          <a:xfrm>
            <a:off x="1127076" y="3495864"/>
            <a:ext cx="2186285" cy="6762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Halliburton</a:t>
            </a:r>
            <a:endParaRPr lang="en-US" dirty="0"/>
          </a:p>
        </p:txBody>
      </p:sp>
      <p:sp>
        <p:nvSpPr>
          <p:cNvPr id="18" name="Oval 17"/>
          <p:cNvSpPr/>
          <p:nvPr/>
        </p:nvSpPr>
        <p:spPr>
          <a:xfrm>
            <a:off x="3449271" y="3031438"/>
            <a:ext cx="1987597" cy="768782"/>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smtClean="0"/>
              <a:t>Parmalat</a:t>
            </a:r>
            <a:endParaRPr lang="en-US" dirty="0"/>
          </a:p>
        </p:txBody>
      </p:sp>
      <p:sp>
        <p:nvSpPr>
          <p:cNvPr id="19" name="Oval 18"/>
          <p:cNvSpPr/>
          <p:nvPr/>
        </p:nvSpPr>
        <p:spPr>
          <a:xfrm>
            <a:off x="5543480" y="2822833"/>
            <a:ext cx="1360966" cy="616403"/>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K Mart</a:t>
            </a:r>
            <a:endParaRPr lang="en-US" dirty="0"/>
          </a:p>
        </p:txBody>
      </p:sp>
      <p:sp>
        <p:nvSpPr>
          <p:cNvPr id="20" name="Oval 19"/>
          <p:cNvSpPr/>
          <p:nvPr/>
        </p:nvSpPr>
        <p:spPr>
          <a:xfrm>
            <a:off x="5811303" y="1716205"/>
            <a:ext cx="1599431"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Lehman Brothers</a:t>
            </a:r>
            <a:endParaRPr lang="en-US" dirty="0"/>
          </a:p>
        </p:txBody>
      </p:sp>
      <p:sp>
        <p:nvSpPr>
          <p:cNvPr id="21" name="Oval 20"/>
          <p:cNvSpPr/>
          <p:nvPr/>
        </p:nvSpPr>
        <p:spPr>
          <a:xfrm>
            <a:off x="3696977" y="1953901"/>
            <a:ext cx="1599430" cy="78243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t>Мрія</a:t>
            </a:r>
            <a:endParaRPr lang="en-US" dirty="0"/>
          </a:p>
        </p:txBody>
      </p:sp>
      <p:sp>
        <p:nvSpPr>
          <p:cNvPr id="22" name="Oval 21"/>
          <p:cNvSpPr/>
          <p:nvPr/>
        </p:nvSpPr>
        <p:spPr>
          <a:xfrm>
            <a:off x="7069172" y="2576013"/>
            <a:ext cx="1599431"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Merck &amp; Co</a:t>
            </a:r>
            <a:endParaRPr lang="en-US" dirty="0"/>
          </a:p>
        </p:txBody>
      </p:sp>
      <p:sp>
        <p:nvSpPr>
          <p:cNvPr id="23" name="Oval 22"/>
          <p:cNvSpPr/>
          <p:nvPr/>
        </p:nvSpPr>
        <p:spPr>
          <a:xfrm>
            <a:off x="4884026" y="3942889"/>
            <a:ext cx="2320487" cy="657719"/>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Freddie Mac</a:t>
            </a:r>
            <a:endParaRPr lang="en-US" dirty="0"/>
          </a:p>
        </p:txBody>
      </p:sp>
      <p:sp>
        <p:nvSpPr>
          <p:cNvPr id="24" name="Oval 23"/>
          <p:cNvSpPr/>
          <p:nvPr/>
        </p:nvSpPr>
        <p:spPr>
          <a:xfrm>
            <a:off x="7192186" y="1047464"/>
            <a:ext cx="1567373"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Tesco</a:t>
            </a:r>
            <a:endParaRPr lang="en-US" dirty="0"/>
          </a:p>
        </p:txBody>
      </p:sp>
      <p:sp>
        <p:nvSpPr>
          <p:cNvPr id="25" name="Oval 24"/>
          <p:cNvSpPr/>
          <p:nvPr/>
        </p:nvSpPr>
        <p:spPr>
          <a:xfrm>
            <a:off x="7254581" y="4191741"/>
            <a:ext cx="1813219" cy="817734"/>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Madoff schemes</a:t>
            </a:r>
            <a:endParaRPr lang="en-US" dirty="0"/>
          </a:p>
        </p:txBody>
      </p:sp>
      <p:sp>
        <p:nvSpPr>
          <p:cNvPr id="26" name="Oval 25"/>
          <p:cNvSpPr/>
          <p:nvPr/>
        </p:nvSpPr>
        <p:spPr>
          <a:xfrm>
            <a:off x="6701509" y="5380676"/>
            <a:ext cx="2186285" cy="6762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Peregrine Systems</a:t>
            </a:r>
            <a:endParaRPr lang="en-US" dirty="0"/>
          </a:p>
        </p:txBody>
      </p:sp>
    </p:spTree>
    <p:extLst>
      <p:ext uri="{BB962C8B-B14F-4D97-AF65-F5344CB8AC3E}">
        <p14:creationId xmlns:p14="http://schemas.microsoft.com/office/powerpoint/2010/main" val="3603813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 calcmode="lin" valueType="num">
                                      <p:cBhvr>
                                        <p:cTn id="7" dur="2250" fill="hold"/>
                                        <p:tgtEl>
                                          <p:spTgt spid="7">
                                            <p:bg/>
                                          </p:spTgt>
                                        </p:tgtEl>
                                        <p:attrNameLst>
                                          <p:attrName>ppt_w</p:attrName>
                                        </p:attrNameLst>
                                      </p:cBhvr>
                                      <p:tavLst>
                                        <p:tav tm="0">
                                          <p:val>
                                            <p:fltVal val="0"/>
                                          </p:val>
                                        </p:tav>
                                        <p:tav tm="100000">
                                          <p:val>
                                            <p:strVal val="#ppt_w"/>
                                          </p:val>
                                        </p:tav>
                                      </p:tavLst>
                                    </p:anim>
                                    <p:anim calcmode="lin" valueType="num">
                                      <p:cBhvr>
                                        <p:cTn id="8" dur="2250" fill="hold"/>
                                        <p:tgtEl>
                                          <p:spTgt spid="7">
                                            <p:bg/>
                                          </p:spTgt>
                                        </p:tgtEl>
                                        <p:attrNameLst>
                                          <p:attrName>ppt_h</p:attrName>
                                        </p:attrNameLst>
                                      </p:cBhvr>
                                      <p:tavLst>
                                        <p:tav tm="0">
                                          <p:val>
                                            <p:fltVal val="0"/>
                                          </p:val>
                                        </p:tav>
                                        <p:tav tm="100000">
                                          <p:val>
                                            <p:strVal val="#ppt_h"/>
                                          </p:val>
                                        </p:tav>
                                      </p:tavLst>
                                    </p:anim>
                                    <p:animEffect transition="in" filter="fade">
                                      <p:cBhvr>
                                        <p:cTn id="9" dur="2250"/>
                                        <p:tgtEl>
                                          <p:spTgt spid="7">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225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225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6" dur="225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4">
                                            <p:bg/>
                                          </p:spTgt>
                                        </p:tgtEl>
                                        <p:attrNameLst>
                                          <p:attrName>style.visibility</p:attrName>
                                        </p:attrNameLst>
                                      </p:cBhvr>
                                      <p:to>
                                        <p:strVal val="visible"/>
                                      </p:to>
                                    </p:set>
                                    <p:anim calcmode="lin" valueType="num">
                                      <p:cBhvr>
                                        <p:cTn id="21" dur="2250" fill="hold"/>
                                        <p:tgtEl>
                                          <p:spTgt spid="14">
                                            <p:bg/>
                                          </p:spTgt>
                                        </p:tgtEl>
                                        <p:attrNameLst>
                                          <p:attrName>ppt_w</p:attrName>
                                        </p:attrNameLst>
                                      </p:cBhvr>
                                      <p:tavLst>
                                        <p:tav tm="0">
                                          <p:val>
                                            <p:fltVal val="0"/>
                                          </p:val>
                                        </p:tav>
                                        <p:tav tm="100000">
                                          <p:val>
                                            <p:strVal val="#ppt_w"/>
                                          </p:val>
                                        </p:tav>
                                      </p:tavLst>
                                    </p:anim>
                                    <p:anim calcmode="lin" valueType="num">
                                      <p:cBhvr>
                                        <p:cTn id="22" dur="2250" fill="hold"/>
                                        <p:tgtEl>
                                          <p:spTgt spid="14">
                                            <p:bg/>
                                          </p:spTgt>
                                        </p:tgtEl>
                                        <p:attrNameLst>
                                          <p:attrName>ppt_h</p:attrName>
                                        </p:attrNameLst>
                                      </p:cBhvr>
                                      <p:tavLst>
                                        <p:tav tm="0">
                                          <p:val>
                                            <p:fltVal val="0"/>
                                          </p:val>
                                        </p:tav>
                                        <p:tav tm="100000">
                                          <p:val>
                                            <p:strVal val="#ppt_h"/>
                                          </p:val>
                                        </p:tav>
                                      </p:tavLst>
                                    </p:anim>
                                    <p:animEffect transition="in" filter="fade">
                                      <p:cBhvr>
                                        <p:cTn id="23" dur="2250"/>
                                        <p:tgtEl>
                                          <p:spTgt spid="14">
                                            <p:bg/>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 calcmode="lin" valueType="num">
                                      <p:cBhvr>
                                        <p:cTn id="28" dur="2250" fill="hold"/>
                                        <p:tgtEl>
                                          <p:spTgt spid="14">
                                            <p:txEl>
                                              <p:pRg st="0" end="0"/>
                                            </p:txEl>
                                          </p:spTgt>
                                        </p:tgtEl>
                                        <p:attrNameLst>
                                          <p:attrName>ppt_w</p:attrName>
                                        </p:attrNameLst>
                                      </p:cBhvr>
                                      <p:tavLst>
                                        <p:tav tm="0">
                                          <p:val>
                                            <p:fltVal val="0"/>
                                          </p:val>
                                        </p:tav>
                                        <p:tav tm="100000">
                                          <p:val>
                                            <p:strVal val="#ppt_w"/>
                                          </p:val>
                                        </p:tav>
                                      </p:tavLst>
                                    </p:anim>
                                    <p:anim calcmode="lin" valueType="num">
                                      <p:cBhvr>
                                        <p:cTn id="29" dur="225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30" dur="2250"/>
                                        <p:tgtEl>
                                          <p:spTgt spid="14">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bg/>
                                          </p:spTgt>
                                        </p:tgtEl>
                                        <p:attrNameLst>
                                          <p:attrName>style.visibility</p:attrName>
                                        </p:attrNameLst>
                                      </p:cBhvr>
                                      <p:to>
                                        <p:strVal val="visible"/>
                                      </p:to>
                                    </p:set>
                                    <p:anim calcmode="lin" valueType="num">
                                      <p:cBhvr>
                                        <p:cTn id="35" dur="2250" fill="hold"/>
                                        <p:tgtEl>
                                          <p:spTgt spid="13">
                                            <p:bg/>
                                          </p:spTgt>
                                        </p:tgtEl>
                                        <p:attrNameLst>
                                          <p:attrName>ppt_w</p:attrName>
                                        </p:attrNameLst>
                                      </p:cBhvr>
                                      <p:tavLst>
                                        <p:tav tm="0">
                                          <p:val>
                                            <p:fltVal val="0"/>
                                          </p:val>
                                        </p:tav>
                                        <p:tav tm="100000">
                                          <p:val>
                                            <p:strVal val="#ppt_w"/>
                                          </p:val>
                                        </p:tav>
                                      </p:tavLst>
                                    </p:anim>
                                    <p:anim calcmode="lin" valueType="num">
                                      <p:cBhvr>
                                        <p:cTn id="36" dur="2250" fill="hold"/>
                                        <p:tgtEl>
                                          <p:spTgt spid="13">
                                            <p:bg/>
                                          </p:spTgt>
                                        </p:tgtEl>
                                        <p:attrNameLst>
                                          <p:attrName>ppt_h</p:attrName>
                                        </p:attrNameLst>
                                      </p:cBhvr>
                                      <p:tavLst>
                                        <p:tav tm="0">
                                          <p:val>
                                            <p:fltVal val="0"/>
                                          </p:val>
                                        </p:tav>
                                        <p:tav tm="100000">
                                          <p:val>
                                            <p:strVal val="#ppt_h"/>
                                          </p:val>
                                        </p:tav>
                                      </p:tavLst>
                                    </p:anim>
                                    <p:animEffect transition="in" filter="fade">
                                      <p:cBhvr>
                                        <p:cTn id="37" dur="2250"/>
                                        <p:tgtEl>
                                          <p:spTgt spid="13">
                                            <p:bg/>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xEl>
                                              <p:pRg st="0" end="0"/>
                                            </p:txEl>
                                          </p:spTgt>
                                        </p:tgtEl>
                                        <p:attrNameLst>
                                          <p:attrName>style.visibility</p:attrName>
                                        </p:attrNameLst>
                                      </p:cBhvr>
                                      <p:to>
                                        <p:strVal val="visible"/>
                                      </p:to>
                                    </p:set>
                                    <p:anim calcmode="lin" valueType="num">
                                      <p:cBhvr>
                                        <p:cTn id="42" dur="2250" fill="hold"/>
                                        <p:tgtEl>
                                          <p:spTgt spid="13">
                                            <p:txEl>
                                              <p:pRg st="0" end="0"/>
                                            </p:txEl>
                                          </p:spTgt>
                                        </p:tgtEl>
                                        <p:attrNameLst>
                                          <p:attrName>ppt_w</p:attrName>
                                        </p:attrNameLst>
                                      </p:cBhvr>
                                      <p:tavLst>
                                        <p:tav tm="0">
                                          <p:val>
                                            <p:fltVal val="0"/>
                                          </p:val>
                                        </p:tav>
                                        <p:tav tm="100000">
                                          <p:val>
                                            <p:strVal val="#ppt_w"/>
                                          </p:val>
                                        </p:tav>
                                      </p:tavLst>
                                    </p:anim>
                                    <p:anim calcmode="lin" valueType="num">
                                      <p:cBhvr>
                                        <p:cTn id="43" dur="225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44" dur="2250"/>
                                        <p:tgtEl>
                                          <p:spTgt spid="13">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9">
                                            <p:bg/>
                                          </p:spTgt>
                                        </p:tgtEl>
                                        <p:attrNameLst>
                                          <p:attrName>style.visibility</p:attrName>
                                        </p:attrNameLst>
                                      </p:cBhvr>
                                      <p:to>
                                        <p:strVal val="visible"/>
                                      </p:to>
                                    </p:set>
                                    <p:anim calcmode="lin" valueType="num">
                                      <p:cBhvr>
                                        <p:cTn id="49" dur="2250" fill="hold"/>
                                        <p:tgtEl>
                                          <p:spTgt spid="9">
                                            <p:bg/>
                                          </p:spTgt>
                                        </p:tgtEl>
                                        <p:attrNameLst>
                                          <p:attrName>ppt_w</p:attrName>
                                        </p:attrNameLst>
                                      </p:cBhvr>
                                      <p:tavLst>
                                        <p:tav tm="0">
                                          <p:val>
                                            <p:fltVal val="0"/>
                                          </p:val>
                                        </p:tav>
                                        <p:tav tm="100000">
                                          <p:val>
                                            <p:strVal val="#ppt_w"/>
                                          </p:val>
                                        </p:tav>
                                      </p:tavLst>
                                    </p:anim>
                                    <p:anim calcmode="lin" valueType="num">
                                      <p:cBhvr>
                                        <p:cTn id="50" dur="2250" fill="hold"/>
                                        <p:tgtEl>
                                          <p:spTgt spid="9">
                                            <p:bg/>
                                          </p:spTgt>
                                        </p:tgtEl>
                                        <p:attrNameLst>
                                          <p:attrName>ppt_h</p:attrName>
                                        </p:attrNameLst>
                                      </p:cBhvr>
                                      <p:tavLst>
                                        <p:tav tm="0">
                                          <p:val>
                                            <p:fltVal val="0"/>
                                          </p:val>
                                        </p:tav>
                                        <p:tav tm="100000">
                                          <p:val>
                                            <p:strVal val="#ppt_h"/>
                                          </p:val>
                                        </p:tav>
                                      </p:tavLst>
                                    </p:anim>
                                    <p:animEffect transition="in" filter="fade">
                                      <p:cBhvr>
                                        <p:cTn id="51" dur="2250"/>
                                        <p:tgtEl>
                                          <p:spTgt spid="9">
                                            <p:bg/>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xEl>
                                              <p:pRg st="0" end="0"/>
                                            </p:txEl>
                                          </p:spTgt>
                                        </p:tgtEl>
                                        <p:attrNameLst>
                                          <p:attrName>style.visibility</p:attrName>
                                        </p:attrNameLst>
                                      </p:cBhvr>
                                      <p:to>
                                        <p:strVal val="visible"/>
                                      </p:to>
                                    </p:set>
                                    <p:anim calcmode="lin" valueType="num">
                                      <p:cBhvr>
                                        <p:cTn id="56" dur="2250" fill="hold"/>
                                        <p:tgtEl>
                                          <p:spTgt spid="9">
                                            <p:txEl>
                                              <p:pRg st="0" end="0"/>
                                            </p:txEl>
                                          </p:spTgt>
                                        </p:tgtEl>
                                        <p:attrNameLst>
                                          <p:attrName>ppt_w</p:attrName>
                                        </p:attrNameLst>
                                      </p:cBhvr>
                                      <p:tavLst>
                                        <p:tav tm="0">
                                          <p:val>
                                            <p:fltVal val="0"/>
                                          </p:val>
                                        </p:tav>
                                        <p:tav tm="100000">
                                          <p:val>
                                            <p:strVal val="#ppt_w"/>
                                          </p:val>
                                        </p:tav>
                                      </p:tavLst>
                                    </p:anim>
                                    <p:anim calcmode="lin" valueType="num">
                                      <p:cBhvr>
                                        <p:cTn id="57" dur="225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58" dur="2250"/>
                                        <p:tgtEl>
                                          <p:spTgt spid="9">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
                                            <p:bg/>
                                          </p:spTgt>
                                        </p:tgtEl>
                                        <p:attrNameLst>
                                          <p:attrName>style.visibility</p:attrName>
                                        </p:attrNameLst>
                                      </p:cBhvr>
                                      <p:to>
                                        <p:strVal val="visible"/>
                                      </p:to>
                                    </p:set>
                                    <p:anim calcmode="lin" valueType="num">
                                      <p:cBhvr>
                                        <p:cTn id="63" dur="2250" fill="hold"/>
                                        <p:tgtEl>
                                          <p:spTgt spid="8">
                                            <p:bg/>
                                          </p:spTgt>
                                        </p:tgtEl>
                                        <p:attrNameLst>
                                          <p:attrName>ppt_w</p:attrName>
                                        </p:attrNameLst>
                                      </p:cBhvr>
                                      <p:tavLst>
                                        <p:tav tm="0">
                                          <p:val>
                                            <p:fltVal val="0"/>
                                          </p:val>
                                        </p:tav>
                                        <p:tav tm="100000">
                                          <p:val>
                                            <p:strVal val="#ppt_w"/>
                                          </p:val>
                                        </p:tav>
                                      </p:tavLst>
                                    </p:anim>
                                    <p:anim calcmode="lin" valueType="num">
                                      <p:cBhvr>
                                        <p:cTn id="64" dur="2250" fill="hold"/>
                                        <p:tgtEl>
                                          <p:spTgt spid="8">
                                            <p:bg/>
                                          </p:spTgt>
                                        </p:tgtEl>
                                        <p:attrNameLst>
                                          <p:attrName>ppt_h</p:attrName>
                                        </p:attrNameLst>
                                      </p:cBhvr>
                                      <p:tavLst>
                                        <p:tav tm="0">
                                          <p:val>
                                            <p:fltVal val="0"/>
                                          </p:val>
                                        </p:tav>
                                        <p:tav tm="100000">
                                          <p:val>
                                            <p:strVal val="#ppt_h"/>
                                          </p:val>
                                        </p:tav>
                                      </p:tavLst>
                                    </p:anim>
                                    <p:animEffect transition="in" filter="fade">
                                      <p:cBhvr>
                                        <p:cTn id="65" dur="2250"/>
                                        <p:tgtEl>
                                          <p:spTgt spid="8">
                                            <p:bg/>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
                                            <p:txEl>
                                              <p:pRg st="0" end="0"/>
                                            </p:txEl>
                                          </p:spTgt>
                                        </p:tgtEl>
                                        <p:attrNameLst>
                                          <p:attrName>style.visibility</p:attrName>
                                        </p:attrNameLst>
                                      </p:cBhvr>
                                      <p:to>
                                        <p:strVal val="visible"/>
                                      </p:to>
                                    </p:set>
                                    <p:anim calcmode="lin" valueType="num">
                                      <p:cBhvr>
                                        <p:cTn id="70" dur="2250" fill="hold"/>
                                        <p:tgtEl>
                                          <p:spTgt spid="8">
                                            <p:txEl>
                                              <p:pRg st="0" end="0"/>
                                            </p:txEl>
                                          </p:spTgt>
                                        </p:tgtEl>
                                        <p:attrNameLst>
                                          <p:attrName>ppt_w</p:attrName>
                                        </p:attrNameLst>
                                      </p:cBhvr>
                                      <p:tavLst>
                                        <p:tav tm="0">
                                          <p:val>
                                            <p:fltVal val="0"/>
                                          </p:val>
                                        </p:tav>
                                        <p:tav tm="100000">
                                          <p:val>
                                            <p:strVal val="#ppt_w"/>
                                          </p:val>
                                        </p:tav>
                                      </p:tavLst>
                                    </p:anim>
                                    <p:anim calcmode="lin" valueType="num">
                                      <p:cBhvr>
                                        <p:cTn id="71" dur="225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72" dur="2250"/>
                                        <p:tgtEl>
                                          <p:spTgt spid="8">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0">
                                            <p:bg/>
                                          </p:spTgt>
                                        </p:tgtEl>
                                        <p:attrNameLst>
                                          <p:attrName>style.visibility</p:attrName>
                                        </p:attrNameLst>
                                      </p:cBhvr>
                                      <p:to>
                                        <p:strVal val="visible"/>
                                      </p:to>
                                    </p:set>
                                    <p:anim calcmode="lin" valueType="num">
                                      <p:cBhvr>
                                        <p:cTn id="77" dur="2250" fill="hold"/>
                                        <p:tgtEl>
                                          <p:spTgt spid="10">
                                            <p:bg/>
                                          </p:spTgt>
                                        </p:tgtEl>
                                        <p:attrNameLst>
                                          <p:attrName>ppt_w</p:attrName>
                                        </p:attrNameLst>
                                      </p:cBhvr>
                                      <p:tavLst>
                                        <p:tav tm="0">
                                          <p:val>
                                            <p:fltVal val="0"/>
                                          </p:val>
                                        </p:tav>
                                        <p:tav tm="100000">
                                          <p:val>
                                            <p:strVal val="#ppt_w"/>
                                          </p:val>
                                        </p:tav>
                                      </p:tavLst>
                                    </p:anim>
                                    <p:anim calcmode="lin" valueType="num">
                                      <p:cBhvr>
                                        <p:cTn id="78" dur="2250" fill="hold"/>
                                        <p:tgtEl>
                                          <p:spTgt spid="10">
                                            <p:bg/>
                                          </p:spTgt>
                                        </p:tgtEl>
                                        <p:attrNameLst>
                                          <p:attrName>ppt_h</p:attrName>
                                        </p:attrNameLst>
                                      </p:cBhvr>
                                      <p:tavLst>
                                        <p:tav tm="0">
                                          <p:val>
                                            <p:fltVal val="0"/>
                                          </p:val>
                                        </p:tav>
                                        <p:tav tm="100000">
                                          <p:val>
                                            <p:strVal val="#ppt_h"/>
                                          </p:val>
                                        </p:tav>
                                      </p:tavLst>
                                    </p:anim>
                                    <p:animEffect transition="in" filter="fade">
                                      <p:cBhvr>
                                        <p:cTn id="79" dur="2250"/>
                                        <p:tgtEl>
                                          <p:spTgt spid="10">
                                            <p:bg/>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0">
                                            <p:txEl>
                                              <p:pRg st="0" end="0"/>
                                            </p:txEl>
                                          </p:spTgt>
                                        </p:tgtEl>
                                        <p:attrNameLst>
                                          <p:attrName>style.visibility</p:attrName>
                                        </p:attrNameLst>
                                      </p:cBhvr>
                                      <p:to>
                                        <p:strVal val="visible"/>
                                      </p:to>
                                    </p:set>
                                    <p:anim calcmode="lin" valueType="num">
                                      <p:cBhvr>
                                        <p:cTn id="84" dur="225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5" dur="225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86" dur="2250"/>
                                        <p:tgtEl>
                                          <p:spTgt spid="10">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1">
                                            <p:bg/>
                                          </p:spTgt>
                                        </p:tgtEl>
                                        <p:attrNameLst>
                                          <p:attrName>style.visibility</p:attrName>
                                        </p:attrNameLst>
                                      </p:cBhvr>
                                      <p:to>
                                        <p:strVal val="visible"/>
                                      </p:to>
                                    </p:set>
                                    <p:anim calcmode="lin" valueType="num">
                                      <p:cBhvr>
                                        <p:cTn id="91" dur="2250" fill="hold"/>
                                        <p:tgtEl>
                                          <p:spTgt spid="11">
                                            <p:bg/>
                                          </p:spTgt>
                                        </p:tgtEl>
                                        <p:attrNameLst>
                                          <p:attrName>ppt_w</p:attrName>
                                        </p:attrNameLst>
                                      </p:cBhvr>
                                      <p:tavLst>
                                        <p:tav tm="0">
                                          <p:val>
                                            <p:fltVal val="0"/>
                                          </p:val>
                                        </p:tav>
                                        <p:tav tm="100000">
                                          <p:val>
                                            <p:strVal val="#ppt_w"/>
                                          </p:val>
                                        </p:tav>
                                      </p:tavLst>
                                    </p:anim>
                                    <p:anim calcmode="lin" valueType="num">
                                      <p:cBhvr>
                                        <p:cTn id="92" dur="2250" fill="hold"/>
                                        <p:tgtEl>
                                          <p:spTgt spid="11">
                                            <p:bg/>
                                          </p:spTgt>
                                        </p:tgtEl>
                                        <p:attrNameLst>
                                          <p:attrName>ppt_h</p:attrName>
                                        </p:attrNameLst>
                                      </p:cBhvr>
                                      <p:tavLst>
                                        <p:tav tm="0">
                                          <p:val>
                                            <p:fltVal val="0"/>
                                          </p:val>
                                        </p:tav>
                                        <p:tav tm="100000">
                                          <p:val>
                                            <p:strVal val="#ppt_h"/>
                                          </p:val>
                                        </p:tav>
                                      </p:tavLst>
                                    </p:anim>
                                    <p:animEffect transition="in" filter="fade">
                                      <p:cBhvr>
                                        <p:cTn id="93" dur="2250"/>
                                        <p:tgtEl>
                                          <p:spTgt spid="11">
                                            <p:bg/>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1">
                                            <p:txEl>
                                              <p:pRg st="0" end="0"/>
                                            </p:txEl>
                                          </p:spTgt>
                                        </p:tgtEl>
                                        <p:attrNameLst>
                                          <p:attrName>style.visibility</p:attrName>
                                        </p:attrNameLst>
                                      </p:cBhvr>
                                      <p:to>
                                        <p:strVal val="visible"/>
                                      </p:to>
                                    </p:set>
                                    <p:anim calcmode="lin" valueType="num">
                                      <p:cBhvr>
                                        <p:cTn id="98" dur="2250" fill="hold"/>
                                        <p:tgtEl>
                                          <p:spTgt spid="11">
                                            <p:txEl>
                                              <p:pRg st="0" end="0"/>
                                            </p:txEl>
                                          </p:spTgt>
                                        </p:tgtEl>
                                        <p:attrNameLst>
                                          <p:attrName>ppt_w</p:attrName>
                                        </p:attrNameLst>
                                      </p:cBhvr>
                                      <p:tavLst>
                                        <p:tav tm="0">
                                          <p:val>
                                            <p:fltVal val="0"/>
                                          </p:val>
                                        </p:tav>
                                        <p:tav tm="100000">
                                          <p:val>
                                            <p:strVal val="#ppt_w"/>
                                          </p:val>
                                        </p:tav>
                                      </p:tavLst>
                                    </p:anim>
                                    <p:anim calcmode="lin" valueType="num">
                                      <p:cBhvr>
                                        <p:cTn id="99" dur="225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100" dur="2250"/>
                                        <p:tgtEl>
                                          <p:spTgt spid="11">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12">
                                            <p:bg/>
                                          </p:spTgt>
                                        </p:tgtEl>
                                        <p:attrNameLst>
                                          <p:attrName>style.visibility</p:attrName>
                                        </p:attrNameLst>
                                      </p:cBhvr>
                                      <p:to>
                                        <p:strVal val="visible"/>
                                      </p:to>
                                    </p:set>
                                    <p:anim calcmode="lin" valueType="num">
                                      <p:cBhvr>
                                        <p:cTn id="105" dur="2250" fill="hold"/>
                                        <p:tgtEl>
                                          <p:spTgt spid="12">
                                            <p:bg/>
                                          </p:spTgt>
                                        </p:tgtEl>
                                        <p:attrNameLst>
                                          <p:attrName>ppt_w</p:attrName>
                                        </p:attrNameLst>
                                      </p:cBhvr>
                                      <p:tavLst>
                                        <p:tav tm="0">
                                          <p:val>
                                            <p:fltVal val="0"/>
                                          </p:val>
                                        </p:tav>
                                        <p:tav tm="100000">
                                          <p:val>
                                            <p:strVal val="#ppt_w"/>
                                          </p:val>
                                        </p:tav>
                                      </p:tavLst>
                                    </p:anim>
                                    <p:anim calcmode="lin" valueType="num">
                                      <p:cBhvr>
                                        <p:cTn id="106" dur="2250" fill="hold"/>
                                        <p:tgtEl>
                                          <p:spTgt spid="12">
                                            <p:bg/>
                                          </p:spTgt>
                                        </p:tgtEl>
                                        <p:attrNameLst>
                                          <p:attrName>ppt_h</p:attrName>
                                        </p:attrNameLst>
                                      </p:cBhvr>
                                      <p:tavLst>
                                        <p:tav tm="0">
                                          <p:val>
                                            <p:fltVal val="0"/>
                                          </p:val>
                                        </p:tav>
                                        <p:tav tm="100000">
                                          <p:val>
                                            <p:strVal val="#ppt_h"/>
                                          </p:val>
                                        </p:tav>
                                      </p:tavLst>
                                    </p:anim>
                                    <p:animEffect transition="in" filter="fade">
                                      <p:cBhvr>
                                        <p:cTn id="107" dur="2250"/>
                                        <p:tgtEl>
                                          <p:spTgt spid="12">
                                            <p:bg/>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12">
                                            <p:txEl>
                                              <p:pRg st="0" end="0"/>
                                            </p:txEl>
                                          </p:spTgt>
                                        </p:tgtEl>
                                        <p:attrNameLst>
                                          <p:attrName>style.visibility</p:attrName>
                                        </p:attrNameLst>
                                      </p:cBhvr>
                                      <p:to>
                                        <p:strVal val="visible"/>
                                      </p:to>
                                    </p:set>
                                    <p:anim calcmode="lin" valueType="num">
                                      <p:cBhvr>
                                        <p:cTn id="112" dur="225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13" dur="225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114" dur="2250"/>
                                        <p:tgtEl>
                                          <p:spTgt spid="12">
                                            <p:txEl>
                                              <p:pRg st="0" end="0"/>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15">
                                            <p:bg/>
                                          </p:spTgt>
                                        </p:tgtEl>
                                        <p:attrNameLst>
                                          <p:attrName>style.visibility</p:attrName>
                                        </p:attrNameLst>
                                      </p:cBhvr>
                                      <p:to>
                                        <p:strVal val="visible"/>
                                      </p:to>
                                    </p:set>
                                    <p:anim calcmode="lin" valueType="num">
                                      <p:cBhvr>
                                        <p:cTn id="119" dur="2250" fill="hold"/>
                                        <p:tgtEl>
                                          <p:spTgt spid="15">
                                            <p:bg/>
                                          </p:spTgt>
                                        </p:tgtEl>
                                        <p:attrNameLst>
                                          <p:attrName>ppt_w</p:attrName>
                                        </p:attrNameLst>
                                      </p:cBhvr>
                                      <p:tavLst>
                                        <p:tav tm="0">
                                          <p:val>
                                            <p:fltVal val="0"/>
                                          </p:val>
                                        </p:tav>
                                        <p:tav tm="100000">
                                          <p:val>
                                            <p:strVal val="#ppt_w"/>
                                          </p:val>
                                        </p:tav>
                                      </p:tavLst>
                                    </p:anim>
                                    <p:anim calcmode="lin" valueType="num">
                                      <p:cBhvr>
                                        <p:cTn id="120" dur="2250" fill="hold"/>
                                        <p:tgtEl>
                                          <p:spTgt spid="15">
                                            <p:bg/>
                                          </p:spTgt>
                                        </p:tgtEl>
                                        <p:attrNameLst>
                                          <p:attrName>ppt_h</p:attrName>
                                        </p:attrNameLst>
                                      </p:cBhvr>
                                      <p:tavLst>
                                        <p:tav tm="0">
                                          <p:val>
                                            <p:fltVal val="0"/>
                                          </p:val>
                                        </p:tav>
                                        <p:tav tm="100000">
                                          <p:val>
                                            <p:strVal val="#ppt_h"/>
                                          </p:val>
                                        </p:tav>
                                      </p:tavLst>
                                    </p:anim>
                                    <p:animEffect transition="in" filter="fade">
                                      <p:cBhvr>
                                        <p:cTn id="121" dur="2250"/>
                                        <p:tgtEl>
                                          <p:spTgt spid="15">
                                            <p:bg/>
                                          </p:spTgt>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15">
                                            <p:txEl>
                                              <p:pRg st="0" end="0"/>
                                            </p:txEl>
                                          </p:spTgt>
                                        </p:tgtEl>
                                        <p:attrNameLst>
                                          <p:attrName>style.visibility</p:attrName>
                                        </p:attrNameLst>
                                      </p:cBhvr>
                                      <p:to>
                                        <p:strVal val="visible"/>
                                      </p:to>
                                    </p:set>
                                    <p:anim calcmode="lin" valueType="num">
                                      <p:cBhvr>
                                        <p:cTn id="126" dur="225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27" dur="225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128" dur="2250"/>
                                        <p:tgtEl>
                                          <p:spTgt spid="15">
                                            <p:txEl>
                                              <p:pRg st="0" end="0"/>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16">
                                            <p:bg/>
                                          </p:spTgt>
                                        </p:tgtEl>
                                        <p:attrNameLst>
                                          <p:attrName>style.visibility</p:attrName>
                                        </p:attrNameLst>
                                      </p:cBhvr>
                                      <p:to>
                                        <p:strVal val="visible"/>
                                      </p:to>
                                    </p:set>
                                    <p:anim calcmode="lin" valueType="num">
                                      <p:cBhvr>
                                        <p:cTn id="133" dur="2250" fill="hold"/>
                                        <p:tgtEl>
                                          <p:spTgt spid="16">
                                            <p:bg/>
                                          </p:spTgt>
                                        </p:tgtEl>
                                        <p:attrNameLst>
                                          <p:attrName>ppt_w</p:attrName>
                                        </p:attrNameLst>
                                      </p:cBhvr>
                                      <p:tavLst>
                                        <p:tav tm="0">
                                          <p:val>
                                            <p:fltVal val="0"/>
                                          </p:val>
                                        </p:tav>
                                        <p:tav tm="100000">
                                          <p:val>
                                            <p:strVal val="#ppt_w"/>
                                          </p:val>
                                        </p:tav>
                                      </p:tavLst>
                                    </p:anim>
                                    <p:anim calcmode="lin" valueType="num">
                                      <p:cBhvr>
                                        <p:cTn id="134" dur="2250" fill="hold"/>
                                        <p:tgtEl>
                                          <p:spTgt spid="16">
                                            <p:bg/>
                                          </p:spTgt>
                                        </p:tgtEl>
                                        <p:attrNameLst>
                                          <p:attrName>ppt_h</p:attrName>
                                        </p:attrNameLst>
                                      </p:cBhvr>
                                      <p:tavLst>
                                        <p:tav tm="0">
                                          <p:val>
                                            <p:fltVal val="0"/>
                                          </p:val>
                                        </p:tav>
                                        <p:tav tm="100000">
                                          <p:val>
                                            <p:strVal val="#ppt_h"/>
                                          </p:val>
                                        </p:tav>
                                      </p:tavLst>
                                    </p:anim>
                                    <p:animEffect transition="in" filter="fade">
                                      <p:cBhvr>
                                        <p:cTn id="135" dur="2250"/>
                                        <p:tgtEl>
                                          <p:spTgt spid="16">
                                            <p:bg/>
                                          </p:spTgt>
                                        </p:tgtEl>
                                      </p:cBhvr>
                                    </p:animEffect>
                                  </p:childTnLst>
                                </p:cTn>
                              </p:par>
                            </p:childTnLst>
                          </p:cTn>
                        </p:par>
                      </p:childTnLst>
                    </p:cTn>
                  </p:par>
                  <p:par>
                    <p:cTn id="136" fill="hold">
                      <p:stCondLst>
                        <p:cond delay="indefinite"/>
                      </p:stCondLst>
                      <p:childTnLst>
                        <p:par>
                          <p:cTn id="137" fill="hold">
                            <p:stCondLst>
                              <p:cond delay="0"/>
                            </p:stCondLst>
                            <p:childTnLst>
                              <p:par>
                                <p:cTn id="138" presetID="53" presetClass="entr" presetSubtype="16" fill="hold" grpId="0" nodeType="clickEffect">
                                  <p:stCondLst>
                                    <p:cond delay="0"/>
                                  </p:stCondLst>
                                  <p:childTnLst>
                                    <p:set>
                                      <p:cBhvr>
                                        <p:cTn id="139" dur="1" fill="hold">
                                          <p:stCondLst>
                                            <p:cond delay="0"/>
                                          </p:stCondLst>
                                        </p:cTn>
                                        <p:tgtEl>
                                          <p:spTgt spid="16">
                                            <p:txEl>
                                              <p:pRg st="0" end="0"/>
                                            </p:txEl>
                                          </p:spTgt>
                                        </p:tgtEl>
                                        <p:attrNameLst>
                                          <p:attrName>style.visibility</p:attrName>
                                        </p:attrNameLst>
                                      </p:cBhvr>
                                      <p:to>
                                        <p:strVal val="visible"/>
                                      </p:to>
                                    </p:set>
                                    <p:anim calcmode="lin" valueType="num">
                                      <p:cBhvr>
                                        <p:cTn id="140" dur="225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41" dur="225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142" dur="2250"/>
                                        <p:tgtEl>
                                          <p:spTgt spid="16">
                                            <p:txEl>
                                              <p:pRg st="0" end="0"/>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53" presetClass="entr" presetSubtype="16" fill="hold" grpId="0" nodeType="clickEffect">
                                  <p:stCondLst>
                                    <p:cond delay="0"/>
                                  </p:stCondLst>
                                  <p:childTnLst>
                                    <p:set>
                                      <p:cBhvr>
                                        <p:cTn id="146" dur="1" fill="hold">
                                          <p:stCondLst>
                                            <p:cond delay="0"/>
                                          </p:stCondLst>
                                        </p:cTn>
                                        <p:tgtEl>
                                          <p:spTgt spid="17">
                                            <p:bg/>
                                          </p:spTgt>
                                        </p:tgtEl>
                                        <p:attrNameLst>
                                          <p:attrName>style.visibility</p:attrName>
                                        </p:attrNameLst>
                                      </p:cBhvr>
                                      <p:to>
                                        <p:strVal val="visible"/>
                                      </p:to>
                                    </p:set>
                                    <p:anim calcmode="lin" valueType="num">
                                      <p:cBhvr>
                                        <p:cTn id="147" dur="2250" fill="hold"/>
                                        <p:tgtEl>
                                          <p:spTgt spid="17">
                                            <p:bg/>
                                          </p:spTgt>
                                        </p:tgtEl>
                                        <p:attrNameLst>
                                          <p:attrName>ppt_w</p:attrName>
                                        </p:attrNameLst>
                                      </p:cBhvr>
                                      <p:tavLst>
                                        <p:tav tm="0">
                                          <p:val>
                                            <p:fltVal val="0"/>
                                          </p:val>
                                        </p:tav>
                                        <p:tav tm="100000">
                                          <p:val>
                                            <p:strVal val="#ppt_w"/>
                                          </p:val>
                                        </p:tav>
                                      </p:tavLst>
                                    </p:anim>
                                    <p:anim calcmode="lin" valueType="num">
                                      <p:cBhvr>
                                        <p:cTn id="148" dur="2250" fill="hold"/>
                                        <p:tgtEl>
                                          <p:spTgt spid="17">
                                            <p:bg/>
                                          </p:spTgt>
                                        </p:tgtEl>
                                        <p:attrNameLst>
                                          <p:attrName>ppt_h</p:attrName>
                                        </p:attrNameLst>
                                      </p:cBhvr>
                                      <p:tavLst>
                                        <p:tav tm="0">
                                          <p:val>
                                            <p:fltVal val="0"/>
                                          </p:val>
                                        </p:tav>
                                        <p:tav tm="100000">
                                          <p:val>
                                            <p:strVal val="#ppt_h"/>
                                          </p:val>
                                        </p:tav>
                                      </p:tavLst>
                                    </p:anim>
                                    <p:animEffect transition="in" filter="fade">
                                      <p:cBhvr>
                                        <p:cTn id="149" dur="2250"/>
                                        <p:tgtEl>
                                          <p:spTgt spid="17">
                                            <p:bg/>
                                          </p:spTgt>
                                        </p:tgtEl>
                                      </p:cBhvr>
                                    </p:animEffect>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17">
                                            <p:txEl>
                                              <p:pRg st="0" end="0"/>
                                            </p:txEl>
                                          </p:spTgt>
                                        </p:tgtEl>
                                        <p:attrNameLst>
                                          <p:attrName>style.visibility</p:attrName>
                                        </p:attrNameLst>
                                      </p:cBhvr>
                                      <p:to>
                                        <p:strVal val="visible"/>
                                      </p:to>
                                    </p:set>
                                    <p:anim calcmode="lin" valueType="num">
                                      <p:cBhvr>
                                        <p:cTn id="154" dur="2250" fill="hold"/>
                                        <p:tgtEl>
                                          <p:spTgt spid="17">
                                            <p:txEl>
                                              <p:pRg st="0" end="0"/>
                                            </p:txEl>
                                          </p:spTgt>
                                        </p:tgtEl>
                                        <p:attrNameLst>
                                          <p:attrName>ppt_w</p:attrName>
                                        </p:attrNameLst>
                                      </p:cBhvr>
                                      <p:tavLst>
                                        <p:tav tm="0">
                                          <p:val>
                                            <p:fltVal val="0"/>
                                          </p:val>
                                        </p:tav>
                                        <p:tav tm="100000">
                                          <p:val>
                                            <p:strVal val="#ppt_w"/>
                                          </p:val>
                                        </p:tav>
                                      </p:tavLst>
                                    </p:anim>
                                    <p:anim calcmode="lin" valueType="num">
                                      <p:cBhvr>
                                        <p:cTn id="155" dur="2250" fill="hold"/>
                                        <p:tgtEl>
                                          <p:spTgt spid="17">
                                            <p:txEl>
                                              <p:pRg st="0" end="0"/>
                                            </p:txEl>
                                          </p:spTgt>
                                        </p:tgtEl>
                                        <p:attrNameLst>
                                          <p:attrName>ppt_h</p:attrName>
                                        </p:attrNameLst>
                                      </p:cBhvr>
                                      <p:tavLst>
                                        <p:tav tm="0">
                                          <p:val>
                                            <p:fltVal val="0"/>
                                          </p:val>
                                        </p:tav>
                                        <p:tav tm="100000">
                                          <p:val>
                                            <p:strVal val="#ppt_h"/>
                                          </p:val>
                                        </p:tav>
                                      </p:tavLst>
                                    </p:anim>
                                    <p:animEffect transition="in" filter="fade">
                                      <p:cBhvr>
                                        <p:cTn id="156" dur="2250"/>
                                        <p:tgtEl>
                                          <p:spTgt spid="17">
                                            <p:txEl>
                                              <p:pRg st="0" end="0"/>
                                            </p:txEl>
                                          </p:spTgt>
                                        </p:tgtEl>
                                      </p:cBhvr>
                                    </p:animEffect>
                                  </p:childTnLst>
                                </p:cTn>
                              </p:par>
                            </p:childTnLst>
                          </p:cTn>
                        </p:par>
                      </p:childTnLst>
                    </p:cTn>
                  </p:par>
                  <p:par>
                    <p:cTn id="157" fill="hold">
                      <p:stCondLst>
                        <p:cond delay="indefinite"/>
                      </p:stCondLst>
                      <p:childTnLst>
                        <p:par>
                          <p:cTn id="158" fill="hold">
                            <p:stCondLst>
                              <p:cond delay="0"/>
                            </p:stCondLst>
                            <p:childTnLst>
                              <p:par>
                                <p:cTn id="159" presetID="53" presetClass="entr" presetSubtype="16" fill="hold" grpId="0" nodeType="clickEffect">
                                  <p:stCondLst>
                                    <p:cond delay="0"/>
                                  </p:stCondLst>
                                  <p:childTnLst>
                                    <p:set>
                                      <p:cBhvr>
                                        <p:cTn id="160" dur="1" fill="hold">
                                          <p:stCondLst>
                                            <p:cond delay="0"/>
                                          </p:stCondLst>
                                        </p:cTn>
                                        <p:tgtEl>
                                          <p:spTgt spid="18">
                                            <p:bg/>
                                          </p:spTgt>
                                        </p:tgtEl>
                                        <p:attrNameLst>
                                          <p:attrName>style.visibility</p:attrName>
                                        </p:attrNameLst>
                                      </p:cBhvr>
                                      <p:to>
                                        <p:strVal val="visible"/>
                                      </p:to>
                                    </p:set>
                                    <p:anim calcmode="lin" valueType="num">
                                      <p:cBhvr>
                                        <p:cTn id="161" dur="2250" fill="hold"/>
                                        <p:tgtEl>
                                          <p:spTgt spid="18">
                                            <p:bg/>
                                          </p:spTgt>
                                        </p:tgtEl>
                                        <p:attrNameLst>
                                          <p:attrName>ppt_w</p:attrName>
                                        </p:attrNameLst>
                                      </p:cBhvr>
                                      <p:tavLst>
                                        <p:tav tm="0">
                                          <p:val>
                                            <p:fltVal val="0"/>
                                          </p:val>
                                        </p:tav>
                                        <p:tav tm="100000">
                                          <p:val>
                                            <p:strVal val="#ppt_w"/>
                                          </p:val>
                                        </p:tav>
                                      </p:tavLst>
                                    </p:anim>
                                    <p:anim calcmode="lin" valueType="num">
                                      <p:cBhvr>
                                        <p:cTn id="162" dur="2250" fill="hold"/>
                                        <p:tgtEl>
                                          <p:spTgt spid="18">
                                            <p:bg/>
                                          </p:spTgt>
                                        </p:tgtEl>
                                        <p:attrNameLst>
                                          <p:attrName>ppt_h</p:attrName>
                                        </p:attrNameLst>
                                      </p:cBhvr>
                                      <p:tavLst>
                                        <p:tav tm="0">
                                          <p:val>
                                            <p:fltVal val="0"/>
                                          </p:val>
                                        </p:tav>
                                        <p:tav tm="100000">
                                          <p:val>
                                            <p:strVal val="#ppt_h"/>
                                          </p:val>
                                        </p:tav>
                                      </p:tavLst>
                                    </p:anim>
                                    <p:animEffect transition="in" filter="fade">
                                      <p:cBhvr>
                                        <p:cTn id="163" dur="2250"/>
                                        <p:tgtEl>
                                          <p:spTgt spid="18">
                                            <p:bg/>
                                          </p:spTgt>
                                        </p:tgtEl>
                                      </p:cBhvr>
                                    </p:animEffect>
                                  </p:childTnLst>
                                </p:cTn>
                              </p:par>
                            </p:childTnLst>
                          </p:cTn>
                        </p:par>
                      </p:childTnLst>
                    </p:cTn>
                  </p:par>
                  <p:par>
                    <p:cTn id="164" fill="hold">
                      <p:stCondLst>
                        <p:cond delay="indefinite"/>
                      </p:stCondLst>
                      <p:childTnLst>
                        <p:par>
                          <p:cTn id="165" fill="hold">
                            <p:stCondLst>
                              <p:cond delay="0"/>
                            </p:stCondLst>
                            <p:childTnLst>
                              <p:par>
                                <p:cTn id="166" presetID="53" presetClass="entr" presetSubtype="16" fill="hold" grpId="0" nodeType="clickEffect">
                                  <p:stCondLst>
                                    <p:cond delay="0"/>
                                  </p:stCondLst>
                                  <p:childTnLst>
                                    <p:set>
                                      <p:cBhvr>
                                        <p:cTn id="167" dur="1" fill="hold">
                                          <p:stCondLst>
                                            <p:cond delay="0"/>
                                          </p:stCondLst>
                                        </p:cTn>
                                        <p:tgtEl>
                                          <p:spTgt spid="18">
                                            <p:txEl>
                                              <p:pRg st="0" end="0"/>
                                            </p:txEl>
                                          </p:spTgt>
                                        </p:tgtEl>
                                        <p:attrNameLst>
                                          <p:attrName>style.visibility</p:attrName>
                                        </p:attrNameLst>
                                      </p:cBhvr>
                                      <p:to>
                                        <p:strVal val="visible"/>
                                      </p:to>
                                    </p:set>
                                    <p:anim calcmode="lin" valueType="num">
                                      <p:cBhvr>
                                        <p:cTn id="168" dur="2250" fill="hold"/>
                                        <p:tgtEl>
                                          <p:spTgt spid="18">
                                            <p:txEl>
                                              <p:pRg st="0" end="0"/>
                                            </p:txEl>
                                          </p:spTgt>
                                        </p:tgtEl>
                                        <p:attrNameLst>
                                          <p:attrName>ppt_w</p:attrName>
                                        </p:attrNameLst>
                                      </p:cBhvr>
                                      <p:tavLst>
                                        <p:tav tm="0">
                                          <p:val>
                                            <p:fltVal val="0"/>
                                          </p:val>
                                        </p:tav>
                                        <p:tav tm="100000">
                                          <p:val>
                                            <p:strVal val="#ppt_w"/>
                                          </p:val>
                                        </p:tav>
                                      </p:tavLst>
                                    </p:anim>
                                    <p:anim calcmode="lin" valueType="num">
                                      <p:cBhvr>
                                        <p:cTn id="169" dur="2250" fill="hold"/>
                                        <p:tgtEl>
                                          <p:spTgt spid="18">
                                            <p:txEl>
                                              <p:pRg st="0" end="0"/>
                                            </p:txEl>
                                          </p:spTgt>
                                        </p:tgtEl>
                                        <p:attrNameLst>
                                          <p:attrName>ppt_h</p:attrName>
                                        </p:attrNameLst>
                                      </p:cBhvr>
                                      <p:tavLst>
                                        <p:tav tm="0">
                                          <p:val>
                                            <p:fltVal val="0"/>
                                          </p:val>
                                        </p:tav>
                                        <p:tav tm="100000">
                                          <p:val>
                                            <p:strVal val="#ppt_h"/>
                                          </p:val>
                                        </p:tav>
                                      </p:tavLst>
                                    </p:anim>
                                    <p:animEffect transition="in" filter="fade">
                                      <p:cBhvr>
                                        <p:cTn id="170" dur="2250"/>
                                        <p:tgtEl>
                                          <p:spTgt spid="18">
                                            <p:txEl>
                                              <p:pRg st="0" end="0"/>
                                            </p:txEl>
                                          </p:spTgt>
                                        </p:tgtEl>
                                      </p:cBhvr>
                                    </p:animEffect>
                                  </p:childTnLst>
                                </p:cTn>
                              </p:par>
                            </p:childTnLst>
                          </p:cTn>
                        </p:par>
                      </p:childTnLst>
                    </p:cTn>
                  </p:par>
                  <p:par>
                    <p:cTn id="171" fill="hold">
                      <p:stCondLst>
                        <p:cond delay="indefinite"/>
                      </p:stCondLst>
                      <p:childTnLst>
                        <p:par>
                          <p:cTn id="172" fill="hold">
                            <p:stCondLst>
                              <p:cond delay="0"/>
                            </p:stCondLst>
                            <p:childTnLst>
                              <p:par>
                                <p:cTn id="173" presetID="53" presetClass="entr" presetSubtype="16" fill="hold" grpId="0" nodeType="clickEffect">
                                  <p:stCondLst>
                                    <p:cond delay="0"/>
                                  </p:stCondLst>
                                  <p:childTnLst>
                                    <p:set>
                                      <p:cBhvr>
                                        <p:cTn id="174" dur="1" fill="hold">
                                          <p:stCondLst>
                                            <p:cond delay="0"/>
                                          </p:stCondLst>
                                        </p:cTn>
                                        <p:tgtEl>
                                          <p:spTgt spid="19">
                                            <p:bg/>
                                          </p:spTgt>
                                        </p:tgtEl>
                                        <p:attrNameLst>
                                          <p:attrName>style.visibility</p:attrName>
                                        </p:attrNameLst>
                                      </p:cBhvr>
                                      <p:to>
                                        <p:strVal val="visible"/>
                                      </p:to>
                                    </p:set>
                                    <p:anim calcmode="lin" valueType="num">
                                      <p:cBhvr>
                                        <p:cTn id="175" dur="2250" fill="hold"/>
                                        <p:tgtEl>
                                          <p:spTgt spid="19">
                                            <p:bg/>
                                          </p:spTgt>
                                        </p:tgtEl>
                                        <p:attrNameLst>
                                          <p:attrName>ppt_w</p:attrName>
                                        </p:attrNameLst>
                                      </p:cBhvr>
                                      <p:tavLst>
                                        <p:tav tm="0">
                                          <p:val>
                                            <p:fltVal val="0"/>
                                          </p:val>
                                        </p:tav>
                                        <p:tav tm="100000">
                                          <p:val>
                                            <p:strVal val="#ppt_w"/>
                                          </p:val>
                                        </p:tav>
                                      </p:tavLst>
                                    </p:anim>
                                    <p:anim calcmode="lin" valueType="num">
                                      <p:cBhvr>
                                        <p:cTn id="176" dur="2250" fill="hold"/>
                                        <p:tgtEl>
                                          <p:spTgt spid="19">
                                            <p:bg/>
                                          </p:spTgt>
                                        </p:tgtEl>
                                        <p:attrNameLst>
                                          <p:attrName>ppt_h</p:attrName>
                                        </p:attrNameLst>
                                      </p:cBhvr>
                                      <p:tavLst>
                                        <p:tav tm="0">
                                          <p:val>
                                            <p:fltVal val="0"/>
                                          </p:val>
                                        </p:tav>
                                        <p:tav tm="100000">
                                          <p:val>
                                            <p:strVal val="#ppt_h"/>
                                          </p:val>
                                        </p:tav>
                                      </p:tavLst>
                                    </p:anim>
                                    <p:animEffect transition="in" filter="fade">
                                      <p:cBhvr>
                                        <p:cTn id="177" dur="2250"/>
                                        <p:tgtEl>
                                          <p:spTgt spid="19">
                                            <p:bg/>
                                          </p:spTgt>
                                        </p:tgtEl>
                                      </p:cBhvr>
                                    </p:animEffect>
                                  </p:childTnLst>
                                </p:cTn>
                              </p:par>
                            </p:childTnLst>
                          </p:cTn>
                        </p:par>
                      </p:childTnLst>
                    </p:cTn>
                  </p:par>
                  <p:par>
                    <p:cTn id="178" fill="hold">
                      <p:stCondLst>
                        <p:cond delay="indefinite"/>
                      </p:stCondLst>
                      <p:childTnLst>
                        <p:par>
                          <p:cTn id="179" fill="hold">
                            <p:stCondLst>
                              <p:cond delay="0"/>
                            </p:stCondLst>
                            <p:childTnLst>
                              <p:par>
                                <p:cTn id="180" presetID="53" presetClass="entr" presetSubtype="16" fill="hold" grpId="0" nodeType="clickEffect">
                                  <p:stCondLst>
                                    <p:cond delay="0"/>
                                  </p:stCondLst>
                                  <p:childTnLst>
                                    <p:set>
                                      <p:cBhvr>
                                        <p:cTn id="181" dur="1" fill="hold">
                                          <p:stCondLst>
                                            <p:cond delay="0"/>
                                          </p:stCondLst>
                                        </p:cTn>
                                        <p:tgtEl>
                                          <p:spTgt spid="19">
                                            <p:txEl>
                                              <p:pRg st="0" end="0"/>
                                            </p:txEl>
                                          </p:spTgt>
                                        </p:tgtEl>
                                        <p:attrNameLst>
                                          <p:attrName>style.visibility</p:attrName>
                                        </p:attrNameLst>
                                      </p:cBhvr>
                                      <p:to>
                                        <p:strVal val="visible"/>
                                      </p:to>
                                    </p:set>
                                    <p:anim calcmode="lin" valueType="num">
                                      <p:cBhvr>
                                        <p:cTn id="182" dur="2250" fill="hold"/>
                                        <p:tgtEl>
                                          <p:spTgt spid="19">
                                            <p:txEl>
                                              <p:pRg st="0" end="0"/>
                                            </p:txEl>
                                          </p:spTgt>
                                        </p:tgtEl>
                                        <p:attrNameLst>
                                          <p:attrName>ppt_w</p:attrName>
                                        </p:attrNameLst>
                                      </p:cBhvr>
                                      <p:tavLst>
                                        <p:tav tm="0">
                                          <p:val>
                                            <p:fltVal val="0"/>
                                          </p:val>
                                        </p:tav>
                                        <p:tav tm="100000">
                                          <p:val>
                                            <p:strVal val="#ppt_w"/>
                                          </p:val>
                                        </p:tav>
                                      </p:tavLst>
                                    </p:anim>
                                    <p:anim calcmode="lin" valueType="num">
                                      <p:cBhvr>
                                        <p:cTn id="183" dur="225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184" dur="2250"/>
                                        <p:tgtEl>
                                          <p:spTgt spid="19">
                                            <p:txEl>
                                              <p:pRg st="0" end="0"/>
                                            </p:txEl>
                                          </p:spTgt>
                                        </p:tgtEl>
                                      </p:cBhvr>
                                    </p:animEffect>
                                  </p:childTnLst>
                                </p:cTn>
                              </p:par>
                            </p:childTnLst>
                          </p:cTn>
                        </p:par>
                      </p:childTnLst>
                    </p:cTn>
                  </p:par>
                  <p:par>
                    <p:cTn id="185" fill="hold">
                      <p:stCondLst>
                        <p:cond delay="indefinite"/>
                      </p:stCondLst>
                      <p:childTnLst>
                        <p:par>
                          <p:cTn id="186" fill="hold">
                            <p:stCondLst>
                              <p:cond delay="0"/>
                            </p:stCondLst>
                            <p:childTnLst>
                              <p:par>
                                <p:cTn id="187" presetID="53" presetClass="entr" presetSubtype="16" fill="hold" grpId="0" nodeType="clickEffect">
                                  <p:stCondLst>
                                    <p:cond delay="0"/>
                                  </p:stCondLst>
                                  <p:childTnLst>
                                    <p:set>
                                      <p:cBhvr>
                                        <p:cTn id="188" dur="1" fill="hold">
                                          <p:stCondLst>
                                            <p:cond delay="0"/>
                                          </p:stCondLst>
                                        </p:cTn>
                                        <p:tgtEl>
                                          <p:spTgt spid="20">
                                            <p:bg/>
                                          </p:spTgt>
                                        </p:tgtEl>
                                        <p:attrNameLst>
                                          <p:attrName>style.visibility</p:attrName>
                                        </p:attrNameLst>
                                      </p:cBhvr>
                                      <p:to>
                                        <p:strVal val="visible"/>
                                      </p:to>
                                    </p:set>
                                    <p:anim calcmode="lin" valueType="num">
                                      <p:cBhvr>
                                        <p:cTn id="189" dur="2250" fill="hold"/>
                                        <p:tgtEl>
                                          <p:spTgt spid="20">
                                            <p:bg/>
                                          </p:spTgt>
                                        </p:tgtEl>
                                        <p:attrNameLst>
                                          <p:attrName>ppt_w</p:attrName>
                                        </p:attrNameLst>
                                      </p:cBhvr>
                                      <p:tavLst>
                                        <p:tav tm="0">
                                          <p:val>
                                            <p:fltVal val="0"/>
                                          </p:val>
                                        </p:tav>
                                        <p:tav tm="100000">
                                          <p:val>
                                            <p:strVal val="#ppt_w"/>
                                          </p:val>
                                        </p:tav>
                                      </p:tavLst>
                                    </p:anim>
                                    <p:anim calcmode="lin" valueType="num">
                                      <p:cBhvr>
                                        <p:cTn id="190" dur="2250" fill="hold"/>
                                        <p:tgtEl>
                                          <p:spTgt spid="20">
                                            <p:bg/>
                                          </p:spTgt>
                                        </p:tgtEl>
                                        <p:attrNameLst>
                                          <p:attrName>ppt_h</p:attrName>
                                        </p:attrNameLst>
                                      </p:cBhvr>
                                      <p:tavLst>
                                        <p:tav tm="0">
                                          <p:val>
                                            <p:fltVal val="0"/>
                                          </p:val>
                                        </p:tav>
                                        <p:tav tm="100000">
                                          <p:val>
                                            <p:strVal val="#ppt_h"/>
                                          </p:val>
                                        </p:tav>
                                      </p:tavLst>
                                    </p:anim>
                                    <p:animEffect transition="in" filter="fade">
                                      <p:cBhvr>
                                        <p:cTn id="191" dur="2250"/>
                                        <p:tgtEl>
                                          <p:spTgt spid="20">
                                            <p:bg/>
                                          </p:spTgt>
                                        </p:tgtEl>
                                      </p:cBhvr>
                                    </p:animEffect>
                                  </p:childTnLst>
                                </p:cTn>
                              </p:par>
                            </p:childTnLst>
                          </p:cTn>
                        </p:par>
                      </p:childTnLst>
                    </p:cTn>
                  </p:par>
                  <p:par>
                    <p:cTn id="192" fill="hold">
                      <p:stCondLst>
                        <p:cond delay="indefinite"/>
                      </p:stCondLst>
                      <p:childTnLst>
                        <p:par>
                          <p:cTn id="193" fill="hold">
                            <p:stCondLst>
                              <p:cond delay="0"/>
                            </p:stCondLst>
                            <p:childTnLst>
                              <p:par>
                                <p:cTn id="194" presetID="53" presetClass="entr" presetSubtype="16" fill="hold" grpId="0" nodeType="clickEffect">
                                  <p:stCondLst>
                                    <p:cond delay="0"/>
                                  </p:stCondLst>
                                  <p:childTnLst>
                                    <p:set>
                                      <p:cBhvr>
                                        <p:cTn id="195" dur="1" fill="hold">
                                          <p:stCondLst>
                                            <p:cond delay="0"/>
                                          </p:stCondLst>
                                        </p:cTn>
                                        <p:tgtEl>
                                          <p:spTgt spid="20">
                                            <p:txEl>
                                              <p:pRg st="0" end="0"/>
                                            </p:txEl>
                                          </p:spTgt>
                                        </p:tgtEl>
                                        <p:attrNameLst>
                                          <p:attrName>style.visibility</p:attrName>
                                        </p:attrNameLst>
                                      </p:cBhvr>
                                      <p:to>
                                        <p:strVal val="visible"/>
                                      </p:to>
                                    </p:set>
                                    <p:anim calcmode="lin" valueType="num">
                                      <p:cBhvr>
                                        <p:cTn id="196" dur="2250" fill="hold"/>
                                        <p:tgtEl>
                                          <p:spTgt spid="20">
                                            <p:txEl>
                                              <p:pRg st="0" end="0"/>
                                            </p:txEl>
                                          </p:spTgt>
                                        </p:tgtEl>
                                        <p:attrNameLst>
                                          <p:attrName>ppt_w</p:attrName>
                                        </p:attrNameLst>
                                      </p:cBhvr>
                                      <p:tavLst>
                                        <p:tav tm="0">
                                          <p:val>
                                            <p:fltVal val="0"/>
                                          </p:val>
                                        </p:tav>
                                        <p:tav tm="100000">
                                          <p:val>
                                            <p:strVal val="#ppt_w"/>
                                          </p:val>
                                        </p:tav>
                                      </p:tavLst>
                                    </p:anim>
                                    <p:anim calcmode="lin" valueType="num">
                                      <p:cBhvr>
                                        <p:cTn id="197" dur="225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198" dur="2250"/>
                                        <p:tgtEl>
                                          <p:spTgt spid="20">
                                            <p:txEl>
                                              <p:pRg st="0" end="0"/>
                                            </p:txEl>
                                          </p:spTgt>
                                        </p:tgtEl>
                                      </p:cBhvr>
                                    </p:animEffect>
                                  </p:childTnLst>
                                </p:cTn>
                              </p:par>
                            </p:childTnLst>
                          </p:cTn>
                        </p:par>
                      </p:childTnLst>
                    </p:cTn>
                  </p:par>
                  <p:par>
                    <p:cTn id="199" fill="hold">
                      <p:stCondLst>
                        <p:cond delay="indefinite"/>
                      </p:stCondLst>
                      <p:childTnLst>
                        <p:par>
                          <p:cTn id="200" fill="hold">
                            <p:stCondLst>
                              <p:cond delay="0"/>
                            </p:stCondLst>
                            <p:childTnLst>
                              <p:par>
                                <p:cTn id="201" presetID="53" presetClass="entr" presetSubtype="16" fill="hold" grpId="0" nodeType="clickEffect">
                                  <p:stCondLst>
                                    <p:cond delay="0"/>
                                  </p:stCondLst>
                                  <p:childTnLst>
                                    <p:set>
                                      <p:cBhvr>
                                        <p:cTn id="202" dur="1" fill="hold">
                                          <p:stCondLst>
                                            <p:cond delay="0"/>
                                          </p:stCondLst>
                                        </p:cTn>
                                        <p:tgtEl>
                                          <p:spTgt spid="21">
                                            <p:bg/>
                                          </p:spTgt>
                                        </p:tgtEl>
                                        <p:attrNameLst>
                                          <p:attrName>style.visibility</p:attrName>
                                        </p:attrNameLst>
                                      </p:cBhvr>
                                      <p:to>
                                        <p:strVal val="visible"/>
                                      </p:to>
                                    </p:set>
                                    <p:anim calcmode="lin" valueType="num">
                                      <p:cBhvr>
                                        <p:cTn id="203" dur="2250" fill="hold"/>
                                        <p:tgtEl>
                                          <p:spTgt spid="21">
                                            <p:bg/>
                                          </p:spTgt>
                                        </p:tgtEl>
                                        <p:attrNameLst>
                                          <p:attrName>ppt_w</p:attrName>
                                        </p:attrNameLst>
                                      </p:cBhvr>
                                      <p:tavLst>
                                        <p:tav tm="0">
                                          <p:val>
                                            <p:fltVal val="0"/>
                                          </p:val>
                                        </p:tav>
                                        <p:tav tm="100000">
                                          <p:val>
                                            <p:strVal val="#ppt_w"/>
                                          </p:val>
                                        </p:tav>
                                      </p:tavLst>
                                    </p:anim>
                                    <p:anim calcmode="lin" valueType="num">
                                      <p:cBhvr>
                                        <p:cTn id="204" dur="2250" fill="hold"/>
                                        <p:tgtEl>
                                          <p:spTgt spid="21">
                                            <p:bg/>
                                          </p:spTgt>
                                        </p:tgtEl>
                                        <p:attrNameLst>
                                          <p:attrName>ppt_h</p:attrName>
                                        </p:attrNameLst>
                                      </p:cBhvr>
                                      <p:tavLst>
                                        <p:tav tm="0">
                                          <p:val>
                                            <p:fltVal val="0"/>
                                          </p:val>
                                        </p:tav>
                                        <p:tav tm="100000">
                                          <p:val>
                                            <p:strVal val="#ppt_h"/>
                                          </p:val>
                                        </p:tav>
                                      </p:tavLst>
                                    </p:anim>
                                    <p:animEffect transition="in" filter="fade">
                                      <p:cBhvr>
                                        <p:cTn id="205" dur="2250"/>
                                        <p:tgtEl>
                                          <p:spTgt spid="21">
                                            <p:bg/>
                                          </p:spTgt>
                                        </p:tgtEl>
                                      </p:cBhvr>
                                    </p:animEffect>
                                  </p:childTnLst>
                                </p:cTn>
                              </p:par>
                            </p:childTnLst>
                          </p:cTn>
                        </p:par>
                      </p:childTnLst>
                    </p:cTn>
                  </p:par>
                  <p:par>
                    <p:cTn id="206" fill="hold">
                      <p:stCondLst>
                        <p:cond delay="indefinite"/>
                      </p:stCondLst>
                      <p:childTnLst>
                        <p:par>
                          <p:cTn id="207" fill="hold">
                            <p:stCondLst>
                              <p:cond delay="0"/>
                            </p:stCondLst>
                            <p:childTnLst>
                              <p:par>
                                <p:cTn id="208" presetID="53" presetClass="entr" presetSubtype="16" fill="hold" grpId="0" nodeType="clickEffect">
                                  <p:stCondLst>
                                    <p:cond delay="0"/>
                                  </p:stCondLst>
                                  <p:childTnLst>
                                    <p:set>
                                      <p:cBhvr>
                                        <p:cTn id="209" dur="1" fill="hold">
                                          <p:stCondLst>
                                            <p:cond delay="0"/>
                                          </p:stCondLst>
                                        </p:cTn>
                                        <p:tgtEl>
                                          <p:spTgt spid="21">
                                            <p:txEl>
                                              <p:pRg st="0" end="0"/>
                                            </p:txEl>
                                          </p:spTgt>
                                        </p:tgtEl>
                                        <p:attrNameLst>
                                          <p:attrName>style.visibility</p:attrName>
                                        </p:attrNameLst>
                                      </p:cBhvr>
                                      <p:to>
                                        <p:strVal val="visible"/>
                                      </p:to>
                                    </p:set>
                                    <p:anim calcmode="lin" valueType="num">
                                      <p:cBhvr>
                                        <p:cTn id="210" dur="2250" fill="hold"/>
                                        <p:tgtEl>
                                          <p:spTgt spid="21">
                                            <p:txEl>
                                              <p:pRg st="0" end="0"/>
                                            </p:txEl>
                                          </p:spTgt>
                                        </p:tgtEl>
                                        <p:attrNameLst>
                                          <p:attrName>ppt_w</p:attrName>
                                        </p:attrNameLst>
                                      </p:cBhvr>
                                      <p:tavLst>
                                        <p:tav tm="0">
                                          <p:val>
                                            <p:fltVal val="0"/>
                                          </p:val>
                                        </p:tav>
                                        <p:tav tm="100000">
                                          <p:val>
                                            <p:strVal val="#ppt_w"/>
                                          </p:val>
                                        </p:tav>
                                      </p:tavLst>
                                    </p:anim>
                                    <p:anim calcmode="lin" valueType="num">
                                      <p:cBhvr>
                                        <p:cTn id="211" dur="2250" fill="hold"/>
                                        <p:tgtEl>
                                          <p:spTgt spid="21">
                                            <p:txEl>
                                              <p:pRg st="0" end="0"/>
                                            </p:txEl>
                                          </p:spTgt>
                                        </p:tgtEl>
                                        <p:attrNameLst>
                                          <p:attrName>ppt_h</p:attrName>
                                        </p:attrNameLst>
                                      </p:cBhvr>
                                      <p:tavLst>
                                        <p:tav tm="0">
                                          <p:val>
                                            <p:fltVal val="0"/>
                                          </p:val>
                                        </p:tav>
                                        <p:tav tm="100000">
                                          <p:val>
                                            <p:strVal val="#ppt_h"/>
                                          </p:val>
                                        </p:tav>
                                      </p:tavLst>
                                    </p:anim>
                                    <p:animEffect transition="in" filter="fade">
                                      <p:cBhvr>
                                        <p:cTn id="212" dur="2250"/>
                                        <p:tgtEl>
                                          <p:spTgt spid="21">
                                            <p:txEl>
                                              <p:pRg st="0" end="0"/>
                                            </p:txEl>
                                          </p:spTgt>
                                        </p:tgtEl>
                                      </p:cBhvr>
                                    </p:animEffect>
                                  </p:childTnLst>
                                </p:cTn>
                              </p:par>
                            </p:childTnLst>
                          </p:cTn>
                        </p:par>
                      </p:childTnLst>
                    </p:cTn>
                  </p:par>
                  <p:par>
                    <p:cTn id="213" fill="hold">
                      <p:stCondLst>
                        <p:cond delay="indefinite"/>
                      </p:stCondLst>
                      <p:childTnLst>
                        <p:par>
                          <p:cTn id="214" fill="hold">
                            <p:stCondLst>
                              <p:cond delay="0"/>
                            </p:stCondLst>
                            <p:childTnLst>
                              <p:par>
                                <p:cTn id="215" presetID="53" presetClass="entr" presetSubtype="16" fill="hold" grpId="0" nodeType="clickEffect">
                                  <p:stCondLst>
                                    <p:cond delay="0"/>
                                  </p:stCondLst>
                                  <p:childTnLst>
                                    <p:set>
                                      <p:cBhvr>
                                        <p:cTn id="216" dur="1" fill="hold">
                                          <p:stCondLst>
                                            <p:cond delay="0"/>
                                          </p:stCondLst>
                                        </p:cTn>
                                        <p:tgtEl>
                                          <p:spTgt spid="25">
                                            <p:bg/>
                                          </p:spTgt>
                                        </p:tgtEl>
                                        <p:attrNameLst>
                                          <p:attrName>style.visibility</p:attrName>
                                        </p:attrNameLst>
                                      </p:cBhvr>
                                      <p:to>
                                        <p:strVal val="visible"/>
                                      </p:to>
                                    </p:set>
                                    <p:anim calcmode="lin" valueType="num">
                                      <p:cBhvr>
                                        <p:cTn id="217" dur="2250" fill="hold"/>
                                        <p:tgtEl>
                                          <p:spTgt spid="25">
                                            <p:bg/>
                                          </p:spTgt>
                                        </p:tgtEl>
                                        <p:attrNameLst>
                                          <p:attrName>ppt_w</p:attrName>
                                        </p:attrNameLst>
                                      </p:cBhvr>
                                      <p:tavLst>
                                        <p:tav tm="0">
                                          <p:val>
                                            <p:fltVal val="0"/>
                                          </p:val>
                                        </p:tav>
                                        <p:tav tm="100000">
                                          <p:val>
                                            <p:strVal val="#ppt_w"/>
                                          </p:val>
                                        </p:tav>
                                      </p:tavLst>
                                    </p:anim>
                                    <p:anim calcmode="lin" valueType="num">
                                      <p:cBhvr>
                                        <p:cTn id="218" dur="2250" fill="hold"/>
                                        <p:tgtEl>
                                          <p:spTgt spid="25">
                                            <p:bg/>
                                          </p:spTgt>
                                        </p:tgtEl>
                                        <p:attrNameLst>
                                          <p:attrName>ppt_h</p:attrName>
                                        </p:attrNameLst>
                                      </p:cBhvr>
                                      <p:tavLst>
                                        <p:tav tm="0">
                                          <p:val>
                                            <p:fltVal val="0"/>
                                          </p:val>
                                        </p:tav>
                                        <p:tav tm="100000">
                                          <p:val>
                                            <p:strVal val="#ppt_h"/>
                                          </p:val>
                                        </p:tav>
                                      </p:tavLst>
                                    </p:anim>
                                    <p:animEffect transition="in" filter="fade">
                                      <p:cBhvr>
                                        <p:cTn id="219" dur="2250"/>
                                        <p:tgtEl>
                                          <p:spTgt spid="25">
                                            <p:bg/>
                                          </p:spTgt>
                                        </p:tgtEl>
                                      </p:cBhvr>
                                    </p:animEffect>
                                  </p:childTnLst>
                                </p:cTn>
                              </p:par>
                            </p:childTnLst>
                          </p:cTn>
                        </p:par>
                      </p:childTnLst>
                    </p:cTn>
                  </p:par>
                  <p:par>
                    <p:cTn id="220" fill="hold">
                      <p:stCondLst>
                        <p:cond delay="indefinite"/>
                      </p:stCondLst>
                      <p:childTnLst>
                        <p:par>
                          <p:cTn id="221" fill="hold">
                            <p:stCondLst>
                              <p:cond delay="0"/>
                            </p:stCondLst>
                            <p:childTnLst>
                              <p:par>
                                <p:cTn id="222" presetID="53" presetClass="entr" presetSubtype="16" fill="hold" grpId="0" nodeType="clickEffect">
                                  <p:stCondLst>
                                    <p:cond delay="0"/>
                                  </p:stCondLst>
                                  <p:childTnLst>
                                    <p:set>
                                      <p:cBhvr>
                                        <p:cTn id="223" dur="1" fill="hold">
                                          <p:stCondLst>
                                            <p:cond delay="0"/>
                                          </p:stCondLst>
                                        </p:cTn>
                                        <p:tgtEl>
                                          <p:spTgt spid="25">
                                            <p:txEl>
                                              <p:pRg st="0" end="0"/>
                                            </p:txEl>
                                          </p:spTgt>
                                        </p:tgtEl>
                                        <p:attrNameLst>
                                          <p:attrName>style.visibility</p:attrName>
                                        </p:attrNameLst>
                                      </p:cBhvr>
                                      <p:to>
                                        <p:strVal val="visible"/>
                                      </p:to>
                                    </p:set>
                                    <p:anim calcmode="lin" valueType="num">
                                      <p:cBhvr>
                                        <p:cTn id="224" dur="2250" fill="hold"/>
                                        <p:tgtEl>
                                          <p:spTgt spid="25">
                                            <p:txEl>
                                              <p:pRg st="0" end="0"/>
                                            </p:txEl>
                                          </p:spTgt>
                                        </p:tgtEl>
                                        <p:attrNameLst>
                                          <p:attrName>ppt_w</p:attrName>
                                        </p:attrNameLst>
                                      </p:cBhvr>
                                      <p:tavLst>
                                        <p:tav tm="0">
                                          <p:val>
                                            <p:fltVal val="0"/>
                                          </p:val>
                                        </p:tav>
                                        <p:tav tm="100000">
                                          <p:val>
                                            <p:strVal val="#ppt_w"/>
                                          </p:val>
                                        </p:tav>
                                      </p:tavLst>
                                    </p:anim>
                                    <p:anim calcmode="lin" valueType="num">
                                      <p:cBhvr>
                                        <p:cTn id="225" dur="2250" fill="hold"/>
                                        <p:tgtEl>
                                          <p:spTgt spid="25">
                                            <p:txEl>
                                              <p:pRg st="0" end="0"/>
                                            </p:txEl>
                                          </p:spTgt>
                                        </p:tgtEl>
                                        <p:attrNameLst>
                                          <p:attrName>ppt_h</p:attrName>
                                        </p:attrNameLst>
                                      </p:cBhvr>
                                      <p:tavLst>
                                        <p:tav tm="0">
                                          <p:val>
                                            <p:fltVal val="0"/>
                                          </p:val>
                                        </p:tav>
                                        <p:tav tm="100000">
                                          <p:val>
                                            <p:strVal val="#ppt_h"/>
                                          </p:val>
                                        </p:tav>
                                      </p:tavLst>
                                    </p:anim>
                                    <p:animEffect transition="in" filter="fade">
                                      <p:cBhvr>
                                        <p:cTn id="226" dur="2250"/>
                                        <p:tgtEl>
                                          <p:spTgt spid="25">
                                            <p:txEl>
                                              <p:pRg st="0" end="0"/>
                                            </p:txEl>
                                          </p:spTgt>
                                        </p:tgtEl>
                                      </p:cBhvr>
                                    </p:animEffect>
                                  </p:childTnLst>
                                </p:cTn>
                              </p:par>
                            </p:childTnLst>
                          </p:cTn>
                        </p:par>
                      </p:childTnLst>
                    </p:cTn>
                  </p:par>
                  <p:par>
                    <p:cTn id="227" fill="hold">
                      <p:stCondLst>
                        <p:cond delay="indefinite"/>
                      </p:stCondLst>
                      <p:childTnLst>
                        <p:par>
                          <p:cTn id="228" fill="hold">
                            <p:stCondLst>
                              <p:cond delay="0"/>
                            </p:stCondLst>
                            <p:childTnLst>
                              <p:par>
                                <p:cTn id="229" presetID="53" presetClass="entr" presetSubtype="16" fill="hold" grpId="0" nodeType="clickEffect">
                                  <p:stCondLst>
                                    <p:cond delay="0"/>
                                  </p:stCondLst>
                                  <p:childTnLst>
                                    <p:set>
                                      <p:cBhvr>
                                        <p:cTn id="230" dur="1" fill="hold">
                                          <p:stCondLst>
                                            <p:cond delay="0"/>
                                          </p:stCondLst>
                                        </p:cTn>
                                        <p:tgtEl>
                                          <p:spTgt spid="22">
                                            <p:bg/>
                                          </p:spTgt>
                                        </p:tgtEl>
                                        <p:attrNameLst>
                                          <p:attrName>style.visibility</p:attrName>
                                        </p:attrNameLst>
                                      </p:cBhvr>
                                      <p:to>
                                        <p:strVal val="visible"/>
                                      </p:to>
                                    </p:set>
                                    <p:anim calcmode="lin" valueType="num">
                                      <p:cBhvr>
                                        <p:cTn id="231" dur="2250" fill="hold"/>
                                        <p:tgtEl>
                                          <p:spTgt spid="22">
                                            <p:bg/>
                                          </p:spTgt>
                                        </p:tgtEl>
                                        <p:attrNameLst>
                                          <p:attrName>ppt_w</p:attrName>
                                        </p:attrNameLst>
                                      </p:cBhvr>
                                      <p:tavLst>
                                        <p:tav tm="0">
                                          <p:val>
                                            <p:fltVal val="0"/>
                                          </p:val>
                                        </p:tav>
                                        <p:tav tm="100000">
                                          <p:val>
                                            <p:strVal val="#ppt_w"/>
                                          </p:val>
                                        </p:tav>
                                      </p:tavLst>
                                    </p:anim>
                                    <p:anim calcmode="lin" valueType="num">
                                      <p:cBhvr>
                                        <p:cTn id="232" dur="2250" fill="hold"/>
                                        <p:tgtEl>
                                          <p:spTgt spid="22">
                                            <p:bg/>
                                          </p:spTgt>
                                        </p:tgtEl>
                                        <p:attrNameLst>
                                          <p:attrName>ppt_h</p:attrName>
                                        </p:attrNameLst>
                                      </p:cBhvr>
                                      <p:tavLst>
                                        <p:tav tm="0">
                                          <p:val>
                                            <p:fltVal val="0"/>
                                          </p:val>
                                        </p:tav>
                                        <p:tav tm="100000">
                                          <p:val>
                                            <p:strVal val="#ppt_h"/>
                                          </p:val>
                                        </p:tav>
                                      </p:tavLst>
                                    </p:anim>
                                    <p:animEffect transition="in" filter="fade">
                                      <p:cBhvr>
                                        <p:cTn id="233" dur="2250"/>
                                        <p:tgtEl>
                                          <p:spTgt spid="22">
                                            <p:bg/>
                                          </p:spTgt>
                                        </p:tgtEl>
                                      </p:cBhvr>
                                    </p:animEffect>
                                  </p:childTnLst>
                                </p:cTn>
                              </p:par>
                            </p:childTnLst>
                          </p:cTn>
                        </p:par>
                      </p:childTnLst>
                    </p:cTn>
                  </p:par>
                  <p:par>
                    <p:cTn id="234" fill="hold">
                      <p:stCondLst>
                        <p:cond delay="indefinite"/>
                      </p:stCondLst>
                      <p:childTnLst>
                        <p:par>
                          <p:cTn id="235" fill="hold">
                            <p:stCondLst>
                              <p:cond delay="0"/>
                            </p:stCondLst>
                            <p:childTnLst>
                              <p:par>
                                <p:cTn id="236" presetID="53" presetClass="entr" presetSubtype="16" fill="hold" grpId="0" nodeType="clickEffect">
                                  <p:stCondLst>
                                    <p:cond delay="0"/>
                                  </p:stCondLst>
                                  <p:childTnLst>
                                    <p:set>
                                      <p:cBhvr>
                                        <p:cTn id="237" dur="1" fill="hold">
                                          <p:stCondLst>
                                            <p:cond delay="0"/>
                                          </p:stCondLst>
                                        </p:cTn>
                                        <p:tgtEl>
                                          <p:spTgt spid="22">
                                            <p:txEl>
                                              <p:pRg st="0" end="0"/>
                                            </p:txEl>
                                          </p:spTgt>
                                        </p:tgtEl>
                                        <p:attrNameLst>
                                          <p:attrName>style.visibility</p:attrName>
                                        </p:attrNameLst>
                                      </p:cBhvr>
                                      <p:to>
                                        <p:strVal val="visible"/>
                                      </p:to>
                                    </p:set>
                                    <p:anim calcmode="lin" valueType="num">
                                      <p:cBhvr>
                                        <p:cTn id="238" dur="2250" fill="hold"/>
                                        <p:tgtEl>
                                          <p:spTgt spid="22">
                                            <p:txEl>
                                              <p:pRg st="0" end="0"/>
                                            </p:txEl>
                                          </p:spTgt>
                                        </p:tgtEl>
                                        <p:attrNameLst>
                                          <p:attrName>ppt_w</p:attrName>
                                        </p:attrNameLst>
                                      </p:cBhvr>
                                      <p:tavLst>
                                        <p:tav tm="0">
                                          <p:val>
                                            <p:fltVal val="0"/>
                                          </p:val>
                                        </p:tav>
                                        <p:tav tm="100000">
                                          <p:val>
                                            <p:strVal val="#ppt_w"/>
                                          </p:val>
                                        </p:tav>
                                      </p:tavLst>
                                    </p:anim>
                                    <p:anim calcmode="lin" valueType="num">
                                      <p:cBhvr>
                                        <p:cTn id="239" dur="225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240" dur="2250"/>
                                        <p:tgtEl>
                                          <p:spTgt spid="22">
                                            <p:txEl>
                                              <p:pRg st="0" end="0"/>
                                            </p:txEl>
                                          </p:spTgt>
                                        </p:tgtEl>
                                      </p:cBhvr>
                                    </p:animEffect>
                                  </p:childTnLst>
                                </p:cTn>
                              </p:par>
                            </p:childTnLst>
                          </p:cTn>
                        </p:par>
                      </p:childTnLst>
                    </p:cTn>
                  </p:par>
                  <p:par>
                    <p:cTn id="241" fill="hold">
                      <p:stCondLst>
                        <p:cond delay="indefinite"/>
                      </p:stCondLst>
                      <p:childTnLst>
                        <p:par>
                          <p:cTn id="242" fill="hold">
                            <p:stCondLst>
                              <p:cond delay="0"/>
                            </p:stCondLst>
                            <p:childTnLst>
                              <p:par>
                                <p:cTn id="243" presetID="53" presetClass="entr" presetSubtype="16" fill="hold" grpId="0" nodeType="clickEffect">
                                  <p:stCondLst>
                                    <p:cond delay="0"/>
                                  </p:stCondLst>
                                  <p:childTnLst>
                                    <p:set>
                                      <p:cBhvr>
                                        <p:cTn id="244" dur="1" fill="hold">
                                          <p:stCondLst>
                                            <p:cond delay="0"/>
                                          </p:stCondLst>
                                        </p:cTn>
                                        <p:tgtEl>
                                          <p:spTgt spid="23">
                                            <p:bg/>
                                          </p:spTgt>
                                        </p:tgtEl>
                                        <p:attrNameLst>
                                          <p:attrName>style.visibility</p:attrName>
                                        </p:attrNameLst>
                                      </p:cBhvr>
                                      <p:to>
                                        <p:strVal val="visible"/>
                                      </p:to>
                                    </p:set>
                                    <p:anim calcmode="lin" valueType="num">
                                      <p:cBhvr>
                                        <p:cTn id="245" dur="2250" fill="hold"/>
                                        <p:tgtEl>
                                          <p:spTgt spid="23">
                                            <p:bg/>
                                          </p:spTgt>
                                        </p:tgtEl>
                                        <p:attrNameLst>
                                          <p:attrName>ppt_w</p:attrName>
                                        </p:attrNameLst>
                                      </p:cBhvr>
                                      <p:tavLst>
                                        <p:tav tm="0">
                                          <p:val>
                                            <p:fltVal val="0"/>
                                          </p:val>
                                        </p:tav>
                                        <p:tav tm="100000">
                                          <p:val>
                                            <p:strVal val="#ppt_w"/>
                                          </p:val>
                                        </p:tav>
                                      </p:tavLst>
                                    </p:anim>
                                    <p:anim calcmode="lin" valueType="num">
                                      <p:cBhvr>
                                        <p:cTn id="246" dur="2250" fill="hold"/>
                                        <p:tgtEl>
                                          <p:spTgt spid="23">
                                            <p:bg/>
                                          </p:spTgt>
                                        </p:tgtEl>
                                        <p:attrNameLst>
                                          <p:attrName>ppt_h</p:attrName>
                                        </p:attrNameLst>
                                      </p:cBhvr>
                                      <p:tavLst>
                                        <p:tav tm="0">
                                          <p:val>
                                            <p:fltVal val="0"/>
                                          </p:val>
                                        </p:tav>
                                        <p:tav tm="100000">
                                          <p:val>
                                            <p:strVal val="#ppt_h"/>
                                          </p:val>
                                        </p:tav>
                                      </p:tavLst>
                                    </p:anim>
                                    <p:animEffect transition="in" filter="fade">
                                      <p:cBhvr>
                                        <p:cTn id="247" dur="2250"/>
                                        <p:tgtEl>
                                          <p:spTgt spid="23">
                                            <p:bg/>
                                          </p:spTgt>
                                        </p:tgtEl>
                                      </p:cBhvr>
                                    </p:animEffect>
                                  </p:childTnLst>
                                </p:cTn>
                              </p:par>
                            </p:childTnLst>
                          </p:cTn>
                        </p:par>
                      </p:childTnLst>
                    </p:cTn>
                  </p:par>
                  <p:par>
                    <p:cTn id="248" fill="hold">
                      <p:stCondLst>
                        <p:cond delay="indefinite"/>
                      </p:stCondLst>
                      <p:childTnLst>
                        <p:par>
                          <p:cTn id="249" fill="hold">
                            <p:stCondLst>
                              <p:cond delay="0"/>
                            </p:stCondLst>
                            <p:childTnLst>
                              <p:par>
                                <p:cTn id="250" presetID="53" presetClass="entr" presetSubtype="16" fill="hold" grpId="0" nodeType="clickEffect">
                                  <p:stCondLst>
                                    <p:cond delay="0"/>
                                  </p:stCondLst>
                                  <p:childTnLst>
                                    <p:set>
                                      <p:cBhvr>
                                        <p:cTn id="251" dur="1" fill="hold">
                                          <p:stCondLst>
                                            <p:cond delay="0"/>
                                          </p:stCondLst>
                                        </p:cTn>
                                        <p:tgtEl>
                                          <p:spTgt spid="23">
                                            <p:txEl>
                                              <p:pRg st="0" end="0"/>
                                            </p:txEl>
                                          </p:spTgt>
                                        </p:tgtEl>
                                        <p:attrNameLst>
                                          <p:attrName>style.visibility</p:attrName>
                                        </p:attrNameLst>
                                      </p:cBhvr>
                                      <p:to>
                                        <p:strVal val="visible"/>
                                      </p:to>
                                    </p:set>
                                    <p:anim calcmode="lin" valueType="num">
                                      <p:cBhvr>
                                        <p:cTn id="252" dur="2250" fill="hold"/>
                                        <p:tgtEl>
                                          <p:spTgt spid="23">
                                            <p:txEl>
                                              <p:pRg st="0" end="0"/>
                                            </p:txEl>
                                          </p:spTgt>
                                        </p:tgtEl>
                                        <p:attrNameLst>
                                          <p:attrName>ppt_w</p:attrName>
                                        </p:attrNameLst>
                                      </p:cBhvr>
                                      <p:tavLst>
                                        <p:tav tm="0">
                                          <p:val>
                                            <p:fltVal val="0"/>
                                          </p:val>
                                        </p:tav>
                                        <p:tav tm="100000">
                                          <p:val>
                                            <p:strVal val="#ppt_w"/>
                                          </p:val>
                                        </p:tav>
                                      </p:tavLst>
                                    </p:anim>
                                    <p:anim calcmode="lin" valueType="num">
                                      <p:cBhvr>
                                        <p:cTn id="253" dur="2250" fill="hold"/>
                                        <p:tgtEl>
                                          <p:spTgt spid="23">
                                            <p:txEl>
                                              <p:pRg st="0" end="0"/>
                                            </p:txEl>
                                          </p:spTgt>
                                        </p:tgtEl>
                                        <p:attrNameLst>
                                          <p:attrName>ppt_h</p:attrName>
                                        </p:attrNameLst>
                                      </p:cBhvr>
                                      <p:tavLst>
                                        <p:tav tm="0">
                                          <p:val>
                                            <p:fltVal val="0"/>
                                          </p:val>
                                        </p:tav>
                                        <p:tav tm="100000">
                                          <p:val>
                                            <p:strVal val="#ppt_h"/>
                                          </p:val>
                                        </p:tav>
                                      </p:tavLst>
                                    </p:anim>
                                    <p:animEffect transition="in" filter="fade">
                                      <p:cBhvr>
                                        <p:cTn id="254" dur="2250"/>
                                        <p:tgtEl>
                                          <p:spTgt spid="23">
                                            <p:txEl>
                                              <p:pRg st="0" end="0"/>
                                            </p:txEl>
                                          </p:spTgt>
                                        </p:tgtEl>
                                      </p:cBhvr>
                                    </p:animEffect>
                                  </p:childTnLst>
                                </p:cTn>
                              </p:par>
                            </p:childTnLst>
                          </p:cTn>
                        </p:par>
                      </p:childTnLst>
                    </p:cTn>
                  </p:par>
                  <p:par>
                    <p:cTn id="255" fill="hold">
                      <p:stCondLst>
                        <p:cond delay="indefinite"/>
                      </p:stCondLst>
                      <p:childTnLst>
                        <p:par>
                          <p:cTn id="256" fill="hold">
                            <p:stCondLst>
                              <p:cond delay="0"/>
                            </p:stCondLst>
                            <p:childTnLst>
                              <p:par>
                                <p:cTn id="257" presetID="53" presetClass="entr" presetSubtype="16" fill="hold" grpId="0" nodeType="clickEffect">
                                  <p:stCondLst>
                                    <p:cond delay="0"/>
                                  </p:stCondLst>
                                  <p:childTnLst>
                                    <p:set>
                                      <p:cBhvr>
                                        <p:cTn id="258" dur="1" fill="hold">
                                          <p:stCondLst>
                                            <p:cond delay="0"/>
                                          </p:stCondLst>
                                        </p:cTn>
                                        <p:tgtEl>
                                          <p:spTgt spid="24">
                                            <p:bg/>
                                          </p:spTgt>
                                        </p:tgtEl>
                                        <p:attrNameLst>
                                          <p:attrName>style.visibility</p:attrName>
                                        </p:attrNameLst>
                                      </p:cBhvr>
                                      <p:to>
                                        <p:strVal val="visible"/>
                                      </p:to>
                                    </p:set>
                                    <p:anim calcmode="lin" valueType="num">
                                      <p:cBhvr>
                                        <p:cTn id="259" dur="2250" fill="hold"/>
                                        <p:tgtEl>
                                          <p:spTgt spid="24">
                                            <p:bg/>
                                          </p:spTgt>
                                        </p:tgtEl>
                                        <p:attrNameLst>
                                          <p:attrName>ppt_w</p:attrName>
                                        </p:attrNameLst>
                                      </p:cBhvr>
                                      <p:tavLst>
                                        <p:tav tm="0">
                                          <p:val>
                                            <p:fltVal val="0"/>
                                          </p:val>
                                        </p:tav>
                                        <p:tav tm="100000">
                                          <p:val>
                                            <p:strVal val="#ppt_w"/>
                                          </p:val>
                                        </p:tav>
                                      </p:tavLst>
                                    </p:anim>
                                    <p:anim calcmode="lin" valueType="num">
                                      <p:cBhvr>
                                        <p:cTn id="260" dur="2250" fill="hold"/>
                                        <p:tgtEl>
                                          <p:spTgt spid="24">
                                            <p:bg/>
                                          </p:spTgt>
                                        </p:tgtEl>
                                        <p:attrNameLst>
                                          <p:attrName>ppt_h</p:attrName>
                                        </p:attrNameLst>
                                      </p:cBhvr>
                                      <p:tavLst>
                                        <p:tav tm="0">
                                          <p:val>
                                            <p:fltVal val="0"/>
                                          </p:val>
                                        </p:tav>
                                        <p:tav tm="100000">
                                          <p:val>
                                            <p:strVal val="#ppt_h"/>
                                          </p:val>
                                        </p:tav>
                                      </p:tavLst>
                                    </p:anim>
                                    <p:animEffect transition="in" filter="fade">
                                      <p:cBhvr>
                                        <p:cTn id="261" dur="2250"/>
                                        <p:tgtEl>
                                          <p:spTgt spid="24">
                                            <p:bg/>
                                          </p:spTgt>
                                        </p:tgtEl>
                                      </p:cBhvr>
                                    </p:animEffect>
                                  </p:childTnLst>
                                </p:cTn>
                              </p:par>
                            </p:childTnLst>
                          </p:cTn>
                        </p:par>
                      </p:childTnLst>
                    </p:cTn>
                  </p:par>
                  <p:par>
                    <p:cTn id="262" fill="hold">
                      <p:stCondLst>
                        <p:cond delay="indefinite"/>
                      </p:stCondLst>
                      <p:childTnLst>
                        <p:par>
                          <p:cTn id="263" fill="hold">
                            <p:stCondLst>
                              <p:cond delay="0"/>
                            </p:stCondLst>
                            <p:childTnLst>
                              <p:par>
                                <p:cTn id="264" presetID="53" presetClass="entr" presetSubtype="16" fill="hold" grpId="0" nodeType="clickEffect">
                                  <p:stCondLst>
                                    <p:cond delay="0"/>
                                  </p:stCondLst>
                                  <p:childTnLst>
                                    <p:set>
                                      <p:cBhvr>
                                        <p:cTn id="265" dur="1" fill="hold">
                                          <p:stCondLst>
                                            <p:cond delay="0"/>
                                          </p:stCondLst>
                                        </p:cTn>
                                        <p:tgtEl>
                                          <p:spTgt spid="24">
                                            <p:txEl>
                                              <p:pRg st="0" end="0"/>
                                            </p:txEl>
                                          </p:spTgt>
                                        </p:tgtEl>
                                        <p:attrNameLst>
                                          <p:attrName>style.visibility</p:attrName>
                                        </p:attrNameLst>
                                      </p:cBhvr>
                                      <p:to>
                                        <p:strVal val="visible"/>
                                      </p:to>
                                    </p:set>
                                    <p:anim calcmode="lin" valueType="num">
                                      <p:cBhvr>
                                        <p:cTn id="266" dur="2250" fill="hold"/>
                                        <p:tgtEl>
                                          <p:spTgt spid="24">
                                            <p:txEl>
                                              <p:pRg st="0" end="0"/>
                                            </p:txEl>
                                          </p:spTgt>
                                        </p:tgtEl>
                                        <p:attrNameLst>
                                          <p:attrName>ppt_w</p:attrName>
                                        </p:attrNameLst>
                                      </p:cBhvr>
                                      <p:tavLst>
                                        <p:tav tm="0">
                                          <p:val>
                                            <p:fltVal val="0"/>
                                          </p:val>
                                        </p:tav>
                                        <p:tav tm="100000">
                                          <p:val>
                                            <p:strVal val="#ppt_w"/>
                                          </p:val>
                                        </p:tav>
                                      </p:tavLst>
                                    </p:anim>
                                    <p:anim calcmode="lin" valueType="num">
                                      <p:cBhvr>
                                        <p:cTn id="267" dur="2250" fill="hold"/>
                                        <p:tgtEl>
                                          <p:spTgt spid="24">
                                            <p:txEl>
                                              <p:pRg st="0" end="0"/>
                                            </p:txEl>
                                          </p:spTgt>
                                        </p:tgtEl>
                                        <p:attrNameLst>
                                          <p:attrName>ppt_h</p:attrName>
                                        </p:attrNameLst>
                                      </p:cBhvr>
                                      <p:tavLst>
                                        <p:tav tm="0">
                                          <p:val>
                                            <p:fltVal val="0"/>
                                          </p:val>
                                        </p:tav>
                                        <p:tav tm="100000">
                                          <p:val>
                                            <p:strVal val="#ppt_h"/>
                                          </p:val>
                                        </p:tav>
                                      </p:tavLst>
                                    </p:anim>
                                    <p:animEffect transition="in" filter="fade">
                                      <p:cBhvr>
                                        <p:cTn id="268" dur="2250"/>
                                        <p:tgtEl>
                                          <p:spTgt spid="24">
                                            <p:txEl>
                                              <p:pRg st="0" end="0"/>
                                            </p:txEl>
                                          </p:spTgt>
                                        </p:tgtEl>
                                      </p:cBhvr>
                                    </p:animEffect>
                                  </p:childTnLst>
                                </p:cTn>
                              </p:par>
                            </p:childTnLst>
                          </p:cTn>
                        </p:par>
                      </p:childTnLst>
                    </p:cTn>
                  </p:par>
                  <p:par>
                    <p:cTn id="269" fill="hold">
                      <p:stCondLst>
                        <p:cond delay="indefinite"/>
                      </p:stCondLst>
                      <p:childTnLst>
                        <p:par>
                          <p:cTn id="270" fill="hold">
                            <p:stCondLst>
                              <p:cond delay="0"/>
                            </p:stCondLst>
                            <p:childTnLst>
                              <p:par>
                                <p:cTn id="271" presetID="53" presetClass="entr" presetSubtype="16" fill="hold" grpId="0" nodeType="clickEffect">
                                  <p:stCondLst>
                                    <p:cond delay="0"/>
                                  </p:stCondLst>
                                  <p:childTnLst>
                                    <p:set>
                                      <p:cBhvr>
                                        <p:cTn id="272" dur="1" fill="hold">
                                          <p:stCondLst>
                                            <p:cond delay="0"/>
                                          </p:stCondLst>
                                        </p:cTn>
                                        <p:tgtEl>
                                          <p:spTgt spid="26">
                                            <p:bg/>
                                          </p:spTgt>
                                        </p:tgtEl>
                                        <p:attrNameLst>
                                          <p:attrName>style.visibility</p:attrName>
                                        </p:attrNameLst>
                                      </p:cBhvr>
                                      <p:to>
                                        <p:strVal val="visible"/>
                                      </p:to>
                                    </p:set>
                                    <p:anim calcmode="lin" valueType="num">
                                      <p:cBhvr>
                                        <p:cTn id="273" dur="2250" fill="hold"/>
                                        <p:tgtEl>
                                          <p:spTgt spid="26">
                                            <p:bg/>
                                          </p:spTgt>
                                        </p:tgtEl>
                                        <p:attrNameLst>
                                          <p:attrName>ppt_w</p:attrName>
                                        </p:attrNameLst>
                                      </p:cBhvr>
                                      <p:tavLst>
                                        <p:tav tm="0">
                                          <p:val>
                                            <p:fltVal val="0"/>
                                          </p:val>
                                        </p:tav>
                                        <p:tav tm="100000">
                                          <p:val>
                                            <p:strVal val="#ppt_w"/>
                                          </p:val>
                                        </p:tav>
                                      </p:tavLst>
                                    </p:anim>
                                    <p:anim calcmode="lin" valueType="num">
                                      <p:cBhvr>
                                        <p:cTn id="274" dur="2250" fill="hold"/>
                                        <p:tgtEl>
                                          <p:spTgt spid="26">
                                            <p:bg/>
                                          </p:spTgt>
                                        </p:tgtEl>
                                        <p:attrNameLst>
                                          <p:attrName>ppt_h</p:attrName>
                                        </p:attrNameLst>
                                      </p:cBhvr>
                                      <p:tavLst>
                                        <p:tav tm="0">
                                          <p:val>
                                            <p:fltVal val="0"/>
                                          </p:val>
                                        </p:tav>
                                        <p:tav tm="100000">
                                          <p:val>
                                            <p:strVal val="#ppt_h"/>
                                          </p:val>
                                        </p:tav>
                                      </p:tavLst>
                                    </p:anim>
                                    <p:animEffect transition="in" filter="fade">
                                      <p:cBhvr>
                                        <p:cTn id="275" dur="2250"/>
                                        <p:tgtEl>
                                          <p:spTgt spid="26">
                                            <p:bg/>
                                          </p:spTgt>
                                        </p:tgtEl>
                                      </p:cBhvr>
                                    </p:animEffect>
                                  </p:childTnLst>
                                </p:cTn>
                              </p:par>
                            </p:childTnLst>
                          </p:cTn>
                        </p:par>
                      </p:childTnLst>
                    </p:cTn>
                  </p:par>
                  <p:par>
                    <p:cTn id="276" fill="hold">
                      <p:stCondLst>
                        <p:cond delay="indefinite"/>
                      </p:stCondLst>
                      <p:childTnLst>
                        <p:par>
                          <p:cTn id="277" fill="hold">
                            <p:stCondLst>
                              <p:cond delay="0"/>
                            </p:stCondLst>
                            <p:childTnLst>
                              <p:par>
                                <p:cTn id="278" presetID="53" presetClass="entr" presetSubtype="16" fill="hold" grpId="0" nodeType="clickEffect">
                                  <p:stCondLst>
                                    <p:cond delay="0"/>
                                  </p:stCondLst>
                                  <p:childTnLst>
                                    <p:set>
                                      <p:cBhvr>
                                        <p:cTn id="279" dur="1" fill="hold">
                                          <p:stCondLst>
                                            <p:cond delay="0"/>
                                          </p:stCondLst>
                                        </p:cTn>
                                        <p:tgtEl>
                                          <p:spTgt spid="26">
                                            <p:txEl>
                                              <p:pRg st="0" end="0"/>
                                            </p:txEl>
                                          </p:spTgt>
                                        </p:tgtEl>
                                        <p:attrNameLst>
                                          <p:attrName>style.visibility</p:attrName>
                                        </p:attrNameLst>
                                      </p:cBhvr>
                                      <p:to>
                                        <p:strVal val="visible"/>
                                      </p:to>
                                    </p:set>
                                    <p:anim calcmode="lin" valueType="num">
                                      <p:cBhvr>
                                        <p:cTn id="280" dur="2250" fill="hold"/>
                                        <p:tgtEl>
                                          <p:spTgt spid="26">
                                            <p:txEl>
                                              <p:pRg st="0" end="0"/>
                                            </p:txEl>
                                          </p:spTgt>
                                        </p:tgtEl>
                                        <p:attrNameLst>
                                          <p:attrName>ppt_w</p:attrName>
                                        </p:attrNameLst>
                                      </p:cBhvr>
                                      <p:tavLst>
                                        <p:tav tm="0">
                                          <p:val>
                                            <p:fltVal val="0"/>
                                          </p:val>
                                        </p:tav>
                                        <p:tav tm="100000">
                                          <p:val>
                                            <p:strVal val="#ppt_w"/>
                                          </p:val>
                                        </p:tav>
                                      </p:tavLst>
                                    </p:anim>
                                    <p:anim calcmode="lin" valueType="num">
                                      <p:cBhvr>
                                        <p:cTn id="281" dur="2250" fill="hold"/>
                                        <p:tgtEl>
                                          <p:spTgt spid="26">
                                            <p:txEl>
                                              <p:pRg st="0" end="0"/>
                                            </p:txEl>
                                          </p:spTgt>
                                        </p:tgtEl>
                                        <p:attrNameLst>
                                          <p:attrName>ppt_h</p:attrName>
                                        </p:attrNameLst>
                                      </p:cBhvr>
                                      <p:tavLst>
                                        <p:tav tm="0">
                                          <p:val>
                                            <p:fltVal val="0"/>
                                          </p:val>
                                        </p:tav>
                                        <p:tav tm="100000">
                                          <p:val>
                                            <p:strVal val="#ppt_h"/>
                                          </p:val>
                                        </p:tav>
                                      </p:tavLst>
                                    </p:anim>
                                    <p:animEffect transition="in" filter="fade">
                                      <p:cBhvr>
                                        <p:cTn id="282" dur="225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8" grpId="0" build="p" animBg="1"/>
      <p:bldP spid="9" grpId="0" build="p" animBg="1"/>
      <p:bldP spid="10" grpId="0" build="p" animBg="1"/>
      <p:bldP spid="11" grpId="0" build="p" animBg="1"/>
      <p:bldP spid="12" grpId="0" build="p" animBg="1"/>
      <p:bldP spid="13" grpId="0" build="p" animBg="1"/>
      <p:bldP spid="14" grpId="0" build="p" animBg="1"/>
      <p:bldP spid="15" grpId="0" build="p" animBg="1"/>
      <p:bldP spid="16" grpId="0" build="p" animBg="1"/>
      <p:bldP spid="17" grpId="0" build="p" animBg="1"/>
      <p:bldP spid="18" grpId="0" build="p" animBg="1"/>
      <p:bldP spid="19" grpId="0" build="p" animBg="1"/>
      <p:bldP spid="20" grpId="0" build="p" animBg="1"/>
      <p:bldP spid="21" grpId="0" build="p" animBg="1"/>
      <p:bldP spid="22" grpId="0" build="p" animBg="1"/>
      <p:bldP spid="23" grpId="0" build="p" animBg="1"/>
      <p:bldP spid="24" grpId="0" build="p" animBg="1"/>
      <p:bldP spid="25" grpId="0" build="p" animBg="1"/>
      <p:bldP spid="26"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91237"/>
            <a:ext cx="8229600" cy="5072063"/>
          </a:xfrm>
        </p:spPr>
        <p:txBody>
          <a:bodyPr/>
          <a:lstStyle/>
          <a:p>
            <a:r>
              <a:rPr lang="ru-RU" dirty="0"/>
              <a:t>Сучасний рух у напрямку </a:t>
            </a:r>
            <a:r>
              <a:rPr lang="ru-RU" dirty="0" smtClean="0"/>
              <a:t>впровадження суспільного </a:t>
            </a:r>
            <a:r>
              <a:rPr lang="ru-RU" dirty="0"/>
              <a:t>нагляду </a:t>
            </a:r>
            <a:r>
              <a:rPr lang="ru-RU" dirty="0" smtClean="0"/>
              <a:t>над аудиторською діяльністю почався в результаті хвилі </a:t>
            </a:r>
            <a:r>
              <a:rPr lang="ru-RU" dirty="0"/>
              <a:t>скандалів з корпоративної фінансової звітністю, що </a:t>
            </a:r>
            <a:r>
              <a:rPr lang="ru-RU" dirty="0" smtClean="0"/>
              <a:t>прокотилася 15 </a:t>
            </a:r>
            <a:r>
              <a:rPr lang="ru-RU" dirty="0"/>
              <a:t>років тому в США, Європі і </a:t>
            </a:r>
            <a:r>
              <a:rPr lang="ru-RU" dirty="0" smtClean="0"/>
              <a:t>Японії.</a:t>
            </a:r>
          </a:p>
          <a:p>
            <a:r>
              <a:rPr lang="ru-RU" dirty="0" smtClean="0"/>
              <a:t>В </a:t>
            </a:r>
            <a:r>
              <a:rPr lang="ru-RU" dirty="0"/>
              <a:t>минулому десятилітті, починаючи з прийняття в 2002 р </a:t>
            </a:r>
            <a:r>
              <a:rPr lang="ru-RU" dirty="0" smtClean="0"/>
              <a:t>акта Сарбейнза-Окслі</a:t>
            </a:r>
            <a:r>
              <a:rPr lang="ru-RU" dirty="0"/>
              <a:t>, на міжнародному рівні </a:t>
            </a:r>
            <a:r>
              <a:rPr lang="ru-RU" dirty="0" smtClean="0"/>
              <a:t>затвердилася єдина думка </a:t>
            </a:r>
            <a:r>
              <a:rPr lang="ru-RU" dirty="0"/>
              <a:t>про те, що аудитори не можуть відповідним чином регулювати себе самі, головним чином через відсутність достатніх стимулів до цього:</a:t>
            </a:r>
          </a:p>
          <a:p>
            <a:pPr lvl="1"/>
            <a:r>
              <a:rPr lang="ru-RU" dirty="0" smtClean="0"/>
              <a:t>конфлікт </a:t>
            </a:r>
            <a:r>
              <a:rPr lang="ru-RU" dirty="0"/>
              <a:t>інтересів, присутній у відносинах «аудитор-клієнт»</a:t>
            </a:r>
          </a:p>
          <a:p>
            <a:pPr lvl="1"/>
            <a:r>
              <a:rPr lang="ru-RU" dirty="0" smtClean="0"/>
              <a:t>якість </a:t>
            </a:r>
            <a:r>
              <a:rPr lang="ru-RU" dirty="0"/>
              <a:t>аудиту </a:t>
            </a:r>
            <a:r>
              <a:rPr lang="ru-RU" dirty="0" smtClean="0"/>
              <a:t>не завжди визнається </a:t>
            </a:r>
            <a:r>
              <a:rPr lang="ru-RU" dirty="0"/>
              <a:t>і не </a:t>
            </a:r>
            <a:r>
              <a:rPr lang="ru-RU" dirty="0" smtClean="0"/>
              <a:t>завжди заохочується </a:t>
            </a:r>
            <a:r>
              <a:rPr lang="ru-RU" dirty="0"/>
              <a:t>відповідним чином </a:t>
            </a:r>
            <a:r>
              <a:rPr lang="ru-RU" dirty="0" smtClean="0"/>
              <a:t>учасниками ринку</a:t>
            </a:r>
            <a:endParaRPr lang="ru-RU" dirty="0"/>
          </a:p>
          <a:p>
            <a:pPr lvl="1"/>
            <a:r>
              <a:rPr lang="ru-RU" dirty="0" smtClean="0"/>
              <a:t>в </a:t>
            </a:r>
            <a:r>
              <a:rPr lang="ru-RU" dirty="0"/>
              <a:t>основі нерегульованої конкуренції може лежати ціна або готовність до </a:t>
            </a:r>
            <a:r>
              <a:rPr lang="ru-RU" dirty="0" smtClean="0"/>
              <a:t>компромісів, </a:t>
            </a:r>
            <a:r>
              <a:rPr lang="ru-RU" dirty="0"/>
              <a:t>а не якість </a:t>
            </a:r>
            <a:r>
              <a:rPr lang="ru-RU" dirty="0" smtClean="0"/>
              <a:t>аудиту</a:t>
            </a:r>
            <a:endParaRPr lang="en-US" dirty="0"/>
          </a:p>
        </p:txBody>
      </p:sp>
      <p:sp>
        <p:nvSpPr>
          <p:cNvPr id="3" name="Title 2"/>
          <p:cNvSpPr>
            <a:spLocks noGrp="1"/>
          </p:cNvSpPr>
          <p:nvPr>
            <p:ph type="title"/>
          </p:nvPr>
        </p:nvSpPr>
        <p:spPr/>
        <p:txBody>
          <a:bodyPr/>
          <a:lstStyle/>
          <a:p>
            <a:r>
              <a:rPr lang="uk-UA" dirty="0"/>
              <a:t>Контроль якості аудиту та суспільний нагляд</a:t>
            </a:r>
            <a:endParaRPr lang="en-CA"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11</a:t>
            </a:fld>
            <a:endParaRPr lang="de-DE" dirty="0"/>
          </a:p>
        </p:txBody>
      </p:sp>
    </p:spTree>
    <p:extLst>
      <p:ext uri="{BB962C8B-B14F-4D97-AF65-F5344CB8AC3E}">
        <p14:creationId xmlns:p14="http://schemas.microsoft.com/office/powerpoint/2010/main" val="4276038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970" y="-50800"/>
            <a:ext cx="8915830" cy="640478"/>
          </a:xfrm>
        </p:spPr>
        <p:txBody>
          <a:bodyPr>
            <a:normAutofit/>
          </a:bodyPr>
          <a:lstStyle/>
          <a:p>
            <a:r>
              <a:rPr lang="uk-UA" dirty="0" smtClean="0"/>
              <a:t>Контроль Якості та Суспільний Нагляд</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12</a:t>
            </a:fld>
            <a:endParaRPr lang="de-DE" dirty="0"/>
          </a:p>
        </p:txBody>
      </p:sp>
      <p:sp>
        <p:nvSpPr>
          <p:cNvPr id="7" name="Rectangle 1"/>
          <p:cNvSpPr>
            <a:spLocks noChangeArrowheads="1"/>
          </p:cNvSpPr>
          <p:nvPr/>
        </p:nvSpPr>
        <p:spPr bwMode="auto">
          <a:xfrm>
            <a:off x="1631950" y="854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cs-CZ" smtClean="0">
              <a:solidFill>
                <a:prstClr val="black"/>
              </a:solidFill>
              <a:latin typeface="Arial" pitchFamily="34" charset="0"/>
              <a:cs typeface="Arial" pitchFamily="34" charset="0"/>
            </a:endParaRPr>
          </a:p>
        </p:txBody>
      </p:sp>
      <p:sp>
        <p:nvSpPr>
          <p:cNvPr id="2" name="Zástupný symbol pro obsah 1"/>
          <p:cNvSpPr>
            <a:spLocks noGrp="1"/>
          </p:cNvSpPr>
          <p:nvPr>
            <p:ph idx="1"/>
          </p:nvPr>
        </p:nvSpPr>
        <p:spPr>
          <a:xfrm>
            <a:off x="279776" y="709350"/>
            <a:ext cx="8659508" cy="4326672"/>
          </a:xfrm>
        </p:spPr>
        <p:txBody>
          <a:bodyPr/>
          <a:lstStyle/>
          <a:p>
            <a:endParaRPr lang="uk-UA" b="1" dirty="0" smtClean="0"/>
          </a:p>
          <a:p>
            <a:r>
              <a:rPr lang="uk-UA" sz="2400" b="1" dirty="0" smtClean="0"/>
              <a:t>Чому є потреба в контролі якості та суспільному нагляді</a:t>
            </a:r>
            <a:r>
              <a:rPr lang="en-CA" sz="2400" b="1" dirty="0" smtClean="0"/>
              <a:t>?</a:t>
            </a:r>
          </a:p>
          <a:p>
            <a:pPr lvl="1"/>
            <a:r>
              <a:rPr lang="uk-UA" sz="2100" dirty="0"/>
              <a:t>п</a:t>
            </a:r>
            <a:r>
              <a:rPr lang="uk-UA" sz="2100" dirty="0" smtClean="0"/>
              <a:t>ідвищення якості аудиту та сприяння економічному зростанню</a:t>
            </a:r>
            <a:endParaRPr lang="en-CA" sz="2100" dirty="0" smtClean="0"/>
          </a:p>
          <a:p>
            <a:pPr lvl="1"/>
            <a:r>
              <a:rPr lang="uk-UA" sz="2100" dirty="0" smtClean="0"/>
              <a:t>відповідає міжнародній практиці та очікуванням</a:t>
            </a:r>
            <a:endParaRPr lang="en-CA" sz="2100" dirty="0" smtClean="0"/>
          </a:p>
          <a:p>
            <a:pPr lvl="1"/>
            <a:r>
              <a:rPr lang="uk-UA" sz="2100" dirty="0"/>
              <a:t>с</a:t>
            </a:r>
            <a:r>
              <a:rPr lang="uk-UA" sz="2100" dirty="0" smtClean="0"/>
              <a:t>прямовує та допомагає подальшому розвитку аудиторської професії</a:t>
            </a:r>
          </a:p>
          <a:p>
            <a:pPr lvl="1"/>
            <a:endParaRPr lang="uk-UA" sz="2100" dirty="0"/>
          </a:p>
          <a:p>
            <a:pPr lvl="1"/>
            <a:endParaRPr lang="uk-UA" sz="2100" dirty="0" smtClean="0"/>
          </a:p>
          <a:p>
            <a:pPr marL="342900" lvl="1" indent="-342900">
              <a:buBlip>
                <a:blip r:embed="rId3"/>
              </a:buBlip>
            </a:pPr>
            <a:r>
              <a:rPr lang="uk-UA" sz="2400" b="1" dirty="0"/>
              <a:t>Директива ЄС із Статутного Аудиту </a:t>
            </a:r>
            <a:r>
              <a:rPr lang="en-US" sz="2400" b="1" dirty="0"/>
              <a:t>2006/43/EC, </a:t>
            </a:r>
            <a:r>
              <a:rPr lang="uk-UA" sz="2400" b="1" dirty="0"/>
              <a:t>із змінами та доповленнями згідно Директиви ЄС</a:t>
            </a:r>
            <a:r>
              <a:rPr lang="en-US" sz="2400" b="1" dirty="0"/>
              <a:t> 2014/56/EU </a:t>
            </a:r>
            <a:r>
              <a:rPr lang="uk-UA" sz="2400" b="1" dirty="0"/>
              <a:t>від травня </a:t>
            </a:r>
            <a:r>
              <a:rPr lang="en-US" sz="2400" b="1" dirty="0"/>
              <a:t>2014;</a:t>
            </a:r>
          </a:p>
          <a:p>
            <a:pPr lvl="1"/>
            <a:endParaRPr lang="en-CA" sz="2100" dirty="0" smtClean="0"/>
          </a:p>
          <a:p>
            <a:endParaRPr lang="uk-UA" sz="2400" dirty="0" smtClean="0"/>
          </a:p>
        </p:txBody>
      </p:sp>
    </p:spTree>
    <p:extLst>
      <p:ext uri="{BB962C8B-B14F-4D97-AF65-F5344CB8AC3E}">
        <p14:creationId xmlns:p14="http://schemas.microsoft.com/office/powerpoint/2010/main" val="2579732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970" y="-50800"/>
            <a:ext cx="8915830" cy="640478"/>
          </a:xfrm>
        </p:spPr>
        <p:txBody>
          <a:bodyPr>
            <a:normAutofit/>
          </a:bodyPr>
          <a:lstStyle/>
          <a:p>
            <a:r>
              <a:rPr lang="uk-UA" dirty="0"/>
              <a:t>Підхід країн ЄС до забезпечення якості аудиту</a:t>
            </a:r>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13</a:t>
            </a:fld>
            <a:endParaRPr lang="de-DE" dirty="0"/>
          </a:p>
        </p:txBody>
      </p:sp>
      <p:sp>
        <p:nvSpPr>
          <p:cNvPr id="7" name="Rectangle 1"/>
          <p:cNvSpPr>
            <a:spLocks noChangeArrowheads="1"/>
          </p:cNvSpPr>
          <p:nvPr/>
        </p:nvSpPr>
        <p:spPr bwMode="auto">
          <a:xfrm>
            <a:off x="1631950" y="854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cs-CZ" smtClean="0">
              <a:solidFill>
                <a:prstClr val="black"/>
              </a:solidFill>
              <a:latin typeface="Arial" pitchFamily="34" charset="0"/>
              <a:cs typeface="Arial" pitchFamily="34" charset="0"/>
            </a:endParaRPr>
          </a:p>
        </p:txBody>
      </p:sp>
      <p:sp>
        <p:nvSpPr>
          <p:cNvPr id="2" name="Zástupný symbol pro obsah 1"/>
          <p:cNvSpPr>
            <a:spLocks noGrp="1"/>
          </p:cNvSpPr>
          <p:nvPr>
            <p:ph idx="1"/>
          </p:nvPr>
        </p:nvSpPr>
        <p:spPr/>
        <p:txBody>
          <a:bodyPr/>
          <a:lstStyle/>
          <a:p>
            <a:r>
              <a:rPr lang="uk-UA" dirty="0" smtClean="0"/>
              <a:t>Директива ЄС з обовязкового аудиту скаладає основу правової бази, що визначає характеристики системи суспільного нагляду (СН)</a:t>
            </a:r>
            <a:endParaRPr lang="en-CA" dirty="0" smtClean="0"/>
          </a:p>
          <a:p>
            <a:r>
              <a:rPr lang="uk-UA" dirty="0" smtClean="0"/>
              <a:t>Існує певний мінімум «обовязкових» вимог щодо ефективної системи СН, наведених Директивою, які включають</a:t>
            </a:r>
            <a:r>
              <a:rPr lang="en-CA" dirty="0" smtClean="0"/>
              <a:t>:</a:t>
            </a:r>
          </a:p>
          <a:p>
            <a:pPr lvl="1"/>
            <a:r>
              <a:rPr lang="uk-UA" sz="2000" dirty="0" smtClean="0"/>
              <a:t>Незалежність від представників професії</a:t>
            </a:r>
            <a:r>
              <a:rPr lang="en-CA" sz="2000" dirty="0" smtClean="0"/>
              <a:t>, </a:t>
            </a:r>
          </a:p>
          <a:p>
            <a:pPr lvl="1"/>
            <a:r>
              <a:rPr lang="uk-UA" sz="2000" dirty="0" smtClean="0"/>
              <a:t>Відповідальність за проведення перевірок з контролю якості</a:t>
            </a:r>
            <a:endParaRPr lang="en-CA" sz="2000" dirty="0" smtClean="0"/>
          </a:p>
          <a:p>
            <a:pPr lvl="1"/>
            <a:r>
              <a:rPr lang="uk-UA" sz="2000" dirty="0" smtClean="0"/>
              <a:t>Належний рівень фінансування, наявність кадрів, і т.д.</a:t>
            </a:r>
            <a:endParaRPr lang="en-CA" sz="2000" dirty="0" smtClean="0"/>
          </a:p>
          <a:p>
            <a:r>
              <a:rPr lang="uk-UA" dirty="0" smtClean="0"/>
              <a:t>В деяких моментах, Директива надає можливість вибору щодо організації та функціонування ефективної системи СН, із врахуванням індивідуальних обставин та існуючої бази.</a:t>
            </a:r>
          </a:p>
          <a:p>
            <a:endParaRPr lang="en-CA" dirty="0" smtClean="0"/>
          </a:p>
          <a:p>
            <a:pPr lvl="1"/>
            <a:endParaRPr lang="en-CA" b="1" dirty="0"/>
          </a:p>
        </p:txBody>
      </p:sp>
    </p:spTree>
    <p:extLst>
      <p:ext uri="{BB962C8B-B14F-4D97-AF65-F5344CB8AC3E}">
        <p14:creationId xmlns:p14="http://schemas.microsoft.com/office/powerpoint/2010/main" val="3839216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970" y="-50800"/>
            <a:ext cx="8607589" cy="640478"/>
          </a:xfrm>
        </p:spPr>
        <p:txBody>
          <a:bodyPr>
            <a:normAutofit fontScale="90000"/>
          </a:bodyPr>
          <a:lstStyle/>
          <a:p>
            <a:r>
              <a:rPr lang="uk-UA" dirty="0" smtClean="0"/>
              <a:t>Що регулює Директива про Обовязковий Аудит </a:t>
            </a:r>
            <a:r>
              <a:rPr lang="en-US" dirty="0" smtClean="0"/>
              <a:t>2014</a:t>
            </a:r>
            <a:r>
              <a:rPr lang="uk-UA" dirty="0" smtClean="0"/>
              <a:t> року</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14</a:t>
            </a:fld>
            <a:endParaRPr lang="de-DE" dirty="0"/>
          </a:p>
        </p:txBody>
      </p:sp>
      <p:sp>
        <p:nvSpPr>
          <p:cNvPr id="7" name="Oval 6"/>
          <p:cNvSpPr/>
          <p:nvPr/>
        </p:nvSpPr>
        <p:spPr>
          <a:xfrm>
            <a:off x="151970" y="896202"/>
            <a:ext cx="2018025" cy="133748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Затверджен-ня статутних аудиторів</a:t>
            </a:r>
            <a:endParaRPr lang="en-US" dirty="0">
              <a:solidFill>
                <a:prstClr val="black"/>
              </a:solidFill>
            </a:endParaRPr>
          </a:p>
        </p:txBody>
      </p:sp>
      <p:sp>
        <p:nvSpPr>
          <p:cNvPr id="8" name="Oval 7"/>
          <p:cNvSpPr/>
          <p:nvPr/>
        </p:nvSpPr>
        <p:spPr>
          <a:xfrm>
            <a:off x="272956" y="4271749"/>
            <a:ext cx="1897039" cy="883867"/>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Вимоги з Освіти</a:t>
            </a:r>
            <a:endParaRPr lang="en-US" dirty="0">
              <a:solidFill>
                <a:prstClr val="black"/>
              </a:solidFill>
            </a:endParaRPr>
          </a:p>
        </p:txBody>
      </p:sp>
      <p:sp>
        <p:nvSpPr>
          <p:cNvPr id="9" name="Oval 8"/>
          <p:cNvSpPr/>
          <p:nvPr/>
        </p:nvSpPr>
        <p:spPr>
          <a:xfrm>
            <a:off x="237697" y="2491287"/>
            <a:ext cx="1778759" cy="9121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Репутація</a:t>
            </a:r>
            <a:endParaRPr lang="en-US" dirty="0">
              <a:solidFill>
                <a:prstClr val="black"/>
              </a:solidFill>
            </a:endParaRPr>
          </a:p>
        </p:txBody>
      </p:sp>
      <p:sp>
        <p:nvSpPr>
          <p:cNvPr id="10" name="Oval 9"/>
          <p:cNvSpPr/>
          <p:nvPr/>
        </p:nvSpPr>
        <p:spPr>
          <a:xfrm>
            <a:off x="502999" y="5349236"/>
            <a:ext cx="1513457" cy="7597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Іспити</a:t>
            </a:r>
            <a:endParaRPr lang="en-US" dirty="0">
              <a:solidFill>
                <a:prstClr val="black"/>
              </a:solidFill>
            </a:endParaRPr>
          </a:p>
        </p:txBody>
      </p:sp>
      <p:sp>
        <p:nvSpPr>
          <p:cNvPr id="11" name="Oval 10"/>
          <p:cNvSpPr/>
          <p:nvPr/>
        </p:nvSpPr>
        <p:spPr>
          <a:xfrm>
            <a:off x="2303767" y="5349236"/>
            <a:ext cx="2040037" cy="7597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Практичний Досвід</a:t>
            </a:r>
            <a:endParaRPr lang="en-US" dirty="0">
              <a:solidFill>
                <a:prstClr val="black"/>
              </a:solidFill>
            </a:endParaRPr>
          </a:p>
        </p:txBody>
      </p:sp>
      <p:sp>
        <p:nvSpPr>
          <p:cNvPr id="12" name="Oval 11"/>
          <p:cNvSpPr/>
          <p:nvPr/>
        </p:nvSpPr>
        <p:spPr>
          <a:xfrm>
            <a:off x="2518749" y="4217778"/>
            <a:ext cx="2121489" cy="93783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Підтримання Кваліфікації</a:t>
            </a:r>
            <a:endParaRPr lang="en-US" dirty="0">
              <a:solidFill>
                <a:prstClr val="black"/>
              </a:solidFill>
            </a:endParaRPr>
          </a:p>
        </p:txBody>
      </p:sp>
      <p:sp>
        <p:nvSpPr>
          <p:cNvPr id="13" name="Oval 12"/>
          <p:cNvSpPr/>
          <p:nvPr/>
        </p:nvSpPr>
        <p:spPr>
          <a:xfrm>
            <a:off x="1944805" y="2093600"/>
            <a:ext cx="1752171" cy="93783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Відкритий Реєстр</a:t>
            </a:r>
            <a:endParaRPr lang="en-US" dirty="0">
              <a:solidFill>
                <a:prstClr val="black"/>
              </a:solidFill>
            </a:endParaRPr>
          </a:p>
        </p:txBody>
      </p:sp>
      <p:sp>
        <p:nvSpPr>
          <p:cNvPr id="14" name="Oval 13"/>
          <p:cNvSpPr/>
          <p:nvPr/>
        </p:nvSpPr>
        <p:spPr>
          <a:xfrm>
            <a:off x="2303767" y="777923"/>
            <a:ext cx="1950094" cy="106452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Реєстрація </a:t>
            </a:r>
            <a:r>
              <a:rPr lang="uk-UA" dirty="0">
                <a:solidFill>
                  <a:prstClr val="black"/>
                </a:solidFill>
              </a:rPr>
              <a:t>статутних аудиторів </a:t>
            </a:r>
            <a:endParaRPr lang="en-US" dirty="0">
              <a:solidFill>
                <a:prstClr val="black"/>
              </a:solidFill>
            </a:endParaRPr>
          </a:p>
        </p:txBody>
      </p:sp>
      <p:sp>
        <p:nvSpPr>
          <p:cNvPr id="15" name="Oval 14"/>
          <p:cNvSpPr/>
          <p:nvPr/>
        </p:nvSpPr>
        <p:spPr>
          <a:xfrm>
            <a:off x="4465494" y="896202"/>
            <a:ext cx="1950094"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Професійна Етика</a:t>
            </a:r>
            <a:endParaRPr lang="en-US" dirty="0">
              <a:solidFill>
                <a:prstClr val="black"/>
              </a:solidFill>
            </a:endParaRPr>
          </a:p>
        </p:txBody>
      </p:sp>
      <p:sp>
        <p:nvSpPr>
          <p:cNvPr id="16" name="Oval 15"/>
          <p:cNvSpPr/>
          <p:nvPr/>
        </p:nvSpPr>
        <p:spPr>
          <a:xfrm>
            <a:off x="4343803" y="4863199"/>
            <a:ext cx="2335453"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Незалежність/ Обєктивність</a:t>
            </a:r>
            <a:endParaRPr lang="en-US" dirty="0">
              <a:solidFill>
                <a:prstClr val="black"/>
              </a:solidFill>
            </a:endParaRPr>
          </a:p>
        </p:txBody>
      </p:sp>
      <p:sp>
        <p:nvSpPr>
          <p:cNvPr id="17" name="Oval 16"/>
          <p:cNvSpPr/>
          <p:nvPr/>
        </p:nvSpPr>
        <p:spPr>
          <a:xfrm>
            <a:off x="614149" y="3495864"/>
            <a:ext cx="2699213" cy="6762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Конфіденційність</a:t>
            </a:r>
            <a:endParaRPr lang="en-US" dirty="0">
              <a:solidFill>
                <a:prstClr val="black"/>
              </a:solidFill>
            </a:endParaRPr>
          </a:p>
        </p:txBody>
      </p:sp>
      <p:sp>
        <p:nvSpPr>
          <p:cNvPr id="18" name="Oval 17"/>
          <p:cNvSpPr/>
          <p:nvPr/>
        </p:nvSpPr>
        <p:spPr>
          <a:xfrm>
            <a:off x="3449271" y="3031438"/>
            <a:ext cx="1987597" cy="768782"/>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Організація Роботи</a:t>
            </a:r>
            <a:endParaRPr lang="en-US" dirty="0">
              <a:solidFill>
                <a:prstClr val="black"/>
              </a:solidFill>
            </a:endParaRPr>
          </a:p>
        </p:txBody>
      </p:sp>
      <p:sp>
        <p:nvSpPr>
          <p:cNvPr id="19" name="Oval 18"/>
          <p:cNvSpPr/>
          <p:nvPr/>
        </p:nvSpPr>
        <p:spPr>
          <a:xfrm>
            <a:off x="5436868" y="2822833"/>
            <a:ext cx="1467578" cy="616403"/>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Винаго-рода</a:t>
            </a:r>
            <a:endParaRPr lang="en-US" dirty="0">
              <a:solidFill>
                <a:prstClr val="black"/>
              </a:solidFill>
            </a:endParaRPr>
          </a:p>
        </p:txBody>
      </p:sp>
      <p:sp>
        <p:nvSpPr>
          <p:cNvPr id="20" name="Oval 19"/>
          <p:cNvSpPr/>
          <p:nvPr/>
        </p:nvSpPr>
        <p:spPr>
          <a:xfrm>
            <a:off x="5811303" y="1716205"/>
            <a:ext cx="1735909"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Стандарти з Аудиту</a:t>
            </a:r>
            <a:endParaRPr lang="en-US" dirty="0">
              <a:solidFill>
                <a:prstClr val="black"/>
              </a:solidFill>
            </a:endParaRPr>
          </a:p>
        </p:txBody>
      </p:sp>
      <p:sp>
        <p:nvSpPr>
          <p:cNvPr id="21" name="Oval 20"/>
          <p:cNvSpPr/>
          <p:nvPr/>
        </p:nvSpPr>
        <p:spPr>
          <a:xfrm>
            <a:off x="3696977" y="1953901"/>
            <a:ext cx="1599430" cy="78243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Звіт Аудитора</a:t>
            </a:r>
            <a:endParaRPr lang="en-US" dirty="0">
              <a:solidFill>
                <a:prstClr val="black"/>
              </a:solidFill>
            </a:endParaRPr>
          </a:p>
        </p:txBody>
      </p:sp>
      <p:sp>
        <p:nvSpPr>
          <p:cNvPr id="22" name="Oval 21"/>
          <p:cNvSpPr/>
          <p:nvPr/>
        </p:nvSpPr>
        <p:spPr>
          <a:xfrm>
            <a:off x="7069172" y="2576013"/>
            <a:ext cx="1599431"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Контроль Якості</a:t>
            </a:r>
            <a:endParaRPr lang="en-US" dirty="0">
              <a:solidFill>
                <a:prstClr val="black"/>
              </a:solidFill>
            </a:endParaRPr>
          </a:p>
        </p:txBody>
      </p:sp>
      <p:sp>
        <p:nvSpPr>
          <p:cNvPr id="23" name="Oval 22"/>
          <p:cNvSpPr/>
          <p:nvPr/>
        </p:nvSpPr>
        <p:spPr>
          <a:xfrm>
            <a:off x="4884026" y="3942889"/>
            <a:ext cx="2320487" cy="657719"/>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Порушення/ Штрафи</a:t>
            </a:r>
            <a:endParaRPr lang="en-US" dirty="0">
              <a:solidFill>
                <a:prstClr val="black"/>
              </a:solidFill>
            </a:endParaRPr>
          </a:p>
        </p:txBody>
      </p:sp>
      <p:sp>
        <p:nvSpPr>
          <p:cNvPr id="24" name="Oval 23"/>
          <p:cNvSpPr/>
          <p:nvPr/>
        </p:nvSpPr>
        <p:spPr>
          <a:xfrm>
            <a:off x="7192186" y="1047464"/>
            <a:ext cx="1875614" cy="1034955"/>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Суспільний Нагляд</a:t>
            </a:r>
            <a:endParaRPr lang="en-US" dirty="0">
              <a:solidFill>
                <a:prstClr val="black"/>
              </a:solidFill>
            </a:endParaRPr>
          </a:p>
        </p:txBody>
      </p:sp>
      <p:sp>
        <p:nvSpPr>
          <p:cNvPr id="25" name="Oval 24"/>
          <p:cNvSpPr/>
          <p:nvPr/>
        </p:nvSpPr>
        <p:spPr>
          <a:xfrm>
            <a:off x="6701510" y="4437405"/>
            <a:ext cx="2366292" cy="857932"/>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Аудиторський Комітет </a:t>
            </a:r>
            <a:endParaRPr lang="en-US" dirty="0">
              <a:solidFill>
                <a:prstClr val="black"/>
              </a:solidFill>
            </a:endParaRPr>
          </a:p>
        </p:txBody>
      </p:sp>
      <p:sp>
        <p:nvSpPr>
          <p:cNvPr id="26" name="Oval 25"/>
          <p:cNvSpPr/>
          <p:nvPr/>
        </p:nvSpPr>
        <p:spPr>
          <a:xfrm>
            <a:off x="6701509" y="5380676"/>
            <a:ext cx="2186285" cy="6762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solidFill>
                  <a:prstClr val="black"/>
                </a:solidFill>
              </a:rPr>
              <a:t>Міжнародні Норми</a:t>
            </a:r>
            <a:endParaRPr lang="en-US" dirty="0">
              <a:solidFill>
                <a:prstClr val="black"/>
              </a:solidFill>
            </a:endParaRPr>
          </a:p>
        </p:txBody>
      </p:sp>
    </p:spTree>
    <p:extLst>
      <p:ext uri="{BB962C8B-B14F-4D97-AF65-F5344CB8AC3E}">
        <p14:creationId xmlns:p14="http://schemas.microsoft.com/office/powerpoint/2010/main" val="257206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 calcmode="lin" valueType="num">
                                      <p:cBhvr>
                                        <p:cTn id="7" dur="2250" fill="hold"/>
                                        <p:tgtEl>
                                          <p:spTgt spid="7">
                                            <p:bg/>
                                          </p:spTgt>
                                        </p:tgtEl>
                                        <p:attrNameLst>
                                          <p:attrName>ppt_w</p:attrName>
                                        </p:attrNameLst>
                                      </p:cBhvr>
                                      <p:tavLst>
                                        <p:tav tm="0">
                                          <p:val>
                                            <p:fltVal val="0"/>
                                          </p:val>
                                        </p:tav>
                                        <p:tav tm="100000">
                                          <p:val>
                                            <p:strVal val="#ppt_w"/>
                                          </p:val>
                                        </p:tav>
                                      </p:tavLst>
                                    </p:anim>
                                    <p:anim calcmode="lin" valueType="num">
                                      <p:cBhvr>
                                        <p:cTn id="8" dur="2250" fill="hold"/>
                                        <p:tgtEl>
                                          <p:spTgt spid="7">
                                            <p:bg/>
                                          </p:spTgt>
                                        </p:tgtEl>
                                        <p:attrNameLst>
                                          <p:attrName>ppt_h</p:attrName>
                                        </p:attrNameLst>
                                      </p:cBhvr>
                                      <p:tavLst>
                                        <p:tav tm="0">
                                          <p:val>
                                            <p:fltVal val="0"/>
                                          </p:val>
                                        </p:tav>
                                        <p:tav tm="100000">
                                          <p:val>
                                            <p:strVal val="#ppt_h"/>
                                          </p:val>
                                        </p:tav>
                                      </p:tavLst>
                                    </p:anim>
                                    <p:animEffect transition="in" filter="fade">
                                      <p:cBhvr>
                                        <p:cTn id="9" dur="2250"/>
                                        <p:tgtEl>
                                          <p:spTgt spid="7">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225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225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6" dur="225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4">
                                            <p:bg/>
                                          </p:spTgt>
                                        </p:tgtEl>
                                        <p:attrNameLst>
                                          <p:attrName>style.visibility</p:attrName>
                                        </p:attrNameLst>
                                      </p:cBhvr>
                                      <p:to>
                                        <p:strVal val="visible"/>
                                      </p:to>
                                    </p:set>
                                    <p:anim calcmode="lin" valueType="num">
                                      <p:cBhvr>
                                        <p:cTn id="21" dur="2250" fill="hold"/>
                                        <p:tgtEl>
                                          <p:spTgt spid="14">
                                            <p:bg/>
                                          </p:spTgt>
                                        </p:tgtEl>
                                        <p:attrNameLst>
                                          <p:attrName>ppt_w</p:attrName>
                                        </p:attrNameLst>
                                      </p:cBhvr>
                                      <p:tavLst>
                                        <p:tav tm="0">
                                          <p:val>
                                            <p:fltVal val="0"/>
                                          </p:val>
                                        </p:tav>
                                        <p:tav tm="100000">
                                          <p:val>
                                            <p:strVal val="#ppt_w"/>
                                          </p:val>
                                        </p:tav>
                                      </p:tavLst>
                                    </p:anim>
                                    <p:anim calcmode="lin" valueType="num">
                                      <p:cBhvr>
                                        <p:cTn id="22" dur="2250" fill="hold"/>
                                        <p:tgtEl>
                                          <p:spTgt spid="14">
                                            <p:bg/>
                                          </p:spTgt>
                                        </p:tgtEl>
                                        <p:attrNameLst>
                                          <p:attrName>ppt_h</p:attrName>
                                        </p:attrNameLst>
                                      </p:cBhvr>
                                      <p:tavLst>
                                        <p:tav tm="0">
                                          <p:val>
                                            <p:fltVal val="0"/>
                                          </p:val>
                                        </p:tav>
                                        <p:tav tm="100000">
                                          <p:val>
                                            <p:strVal val="#ppt_h"/>
                                          </p:val>
                                        </p:tav>
                                      </p:tavLst>
                                    </p:anim>
                                    <p:animEffect transition="in" filter="fade">
                                      <p:cBhvr>
                                        <p:cTn id="23" dur="2250"/>
                                        <p:tgtEl>
                                          <p:spTgt spid="14">
                                            <p:bg/>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 calcmode="lin" valueType="num">
                                      <p:cBhvr>
                                        <p:cTn id="28" dur="2250" fill="hold"/>
                                        <p:tgtEl>
                                          <p:spTgt spid="14">
                                            <p:txEl>
                                              <p:pRg st="0" end="0"/>
                                            </p:txEl>
                                          </p:spTgt>
                                        </p:tgtEl>
                                        <p:attrNameLst>
                                          <p:attrName>ppt_w</p:attrName>
                                        </p:attrNameLst>
                                      </p:cBhvr>
                                      <p:tavLst>
                                        <p:tav tm="0">
                                          <p:val>
                                            <p:fltVal val="0"/>
                                          </p:val>
                                        </p:tav>
                                        <p:tav tm="100000">
                                          <p:val>
                                            <p:strVal val="#ppt_w"/>
                                          </p:val>
                                        </p:tav>
                                      </p:tavLst>
                                    </p:anim>
                                    <p:anim calcmode="lin" valueType="num">
                                      <p:cBhvr>
                                        <p:cTn id="29" dur="225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30" dur="2250"/>
                                        <p:tgtEl>
                                          <p:spTgt spid="14">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bg/>
                                          </p:spTgt>
                                        </p:tgtEl>
                                        <p:attrNameLst>
                                          <p:attrName>style.visibility</p:attrName>
                                        </p:attrNameLst>
                                      </p:cBhvr>
                                      <p:to>
                                        <p:strVal val="visible"/>
                                      </p:to>
                                    </p:set>
                                    <p:anim calcmode="lin" valueType="num">
                                      <p:cBhvr>
                                        <p:cTn id="35" dur="2250" fill="hold"/>
                                        <p:tgtEl>
                                          <p:spTgt spid="13">
                                            <p:bg/>
                                          </p:spTgt>
                                        </p:tgtEl>
                                        <p:attrNameLst>
                                          <p:attrName>ppt_w</p:attrName>
                                        </p:attrNameLst>
                                      </p:cBhvr>
                                      <p:tavLst>
                                        <p:tav tm="0">
                                          <p:val>
                                            <p:fltVal val="0"/>
                                          </p:val>
                                        </p:tav>
                                        <p:tav tm="100000">
                                          <p:val>
                                            <p:strVal val="#ppt_w"/>
                                          </p:val>
                                        </p:tav>
                                      </p:tavLst>
                                    </p:anim>
                                    <p:anim calcmode="lin" valueType="num">
                                      <p:cBhvr>
                                        <p:cTn id="36" dur="2250" fill="hold"/>
                                        <p:tgtEl>
                                          <p:spTgt spid="13">
                                            <p:bg/>
                                          </p:spTgt>
                                        </p:tgtEl>
                                        <p:attrNameLst>
                                          <p:attrName>ppt_h</p:attrName>
                                        </p:attrNameLst>
                                      </p:cBhvr>
                                      <p:tavLst>
                                        <p:tav tm="0">
                                          <p:val>
                                            <p:fltVal val="0"/>
                                          </p:val>
                                        </p:tav>
                                        <p:tav tm="100000">
                                          <p:val>
                                            <p:strVal val="#ppt_h"/>
                                          </p:val>
                                        </p:tav>
                                      </p:tavLst>
                                    </p:anim>
                                    <p:animEffect transition="in" filter="fade">
                                      <p:cBhvr>
                                        <p:cTn id="37" dur="2250"/>
                                        <p:tgtEl>
                                          <p:spTgt spid="13">
                                            <p:bg/>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xEl>
                                              <p:pRg st="0" end="0"/>
                                            </p:txEl>
                                          </p:spTgt>
                                        </p:tgtEl>
                                        <p:attrNameLst>
                                          <p:attrName>style.visibility</p:attrName>
                                        </p:attrNameLst>
                                      </p:cBhvr>
                                      <p:to>
                                        <p:strVal val="visible"/>
                                      </p:to>
                                    </p:set>
                                    <p:anim calcmode="lin" valueType="num">
                                      <p:cBhvr>
                                        <p:cTn id="42" dur="2250" fill="hold"/>
                                        <p:tgtEl>
                                          <p:spTgt spid="13">
                                            <p:txEl>
                                              <p:pRg st="0" end="0"/>
                                            </p:txEl>
                                          </p:spTgt>
                                        </p:tgtEl>
                                        <p:attrNameLst>
                                          <p:attrName>ppt_w</p:attrName>
                                        </p:attrNameLst>
                                      </p:cBhvr>
                                      <p:tavLst>
                                        <p:tav tm="0">
                                          <p:val>
                                            <p:fltVal val="0"/>
                                          </p:val>
                                        </p:tav>
                                        <p:tav tm="100000">
                                          <p:val>
                                            <p:strVal val="#ppt_w"/>
                                          </p:val>
                                        </p:tav>
                                      </p:tavLst>
                                    </p:anim>
                                    <p:anim calcmode="lin" valueType="num">
                                      <p:cBhvr>
                                        <p:cTn id="43" dur="225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44" dur="2250"/>
                                        <p:tgtEl>
                                          <p:spTgt spid="13">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9">
                                            <p:bg/>
                                          </p:spTgt>
                                        </p:tgtEl>
                                        <p:attrNameLst>
                                          <p:attrName>style.visibility</p:attrName>
                                        </p:attrNameLst>
                                      </p:cBhvr>
                                      <p:to>
                                        <p:strVal val="visible"/>
                                      </p:to>
                                    </p:set>
                                    <p:anim calcmode="lin" valueType="num">
                                      <p:cBhvr>
                                        <p:cTn id="49" dur="2250" fill="hold"/>
                                        <p:tgtEl>
                                          <p:spTgt spid="9">
                                            <p:bg/>
                                          </p:spTgt>
                                        </p:tgtEl>
                                        <p:attrNameLst>
                                          <p:attrName>ppt_w</p:attrName>
                                        </p:attrNameLst>
                                      </p:cBhvr>
                                      <p:tavLst>
                                        <p:tav tm="0">
                                          <p:val>
                                            <p:fltVal val="0"/>
                                          </p:val>
                                        </p:tav>
                                        <p:tav tm="100000">
                                          <p:val>
                                            <p:strVal val="#ppt_w"/>
                                          </p:val>
                                        </p:tav>
                                      </p:tavLst>
                                    </p:anim>
                                    <p:anim calcmode="lin" valueType="num">
                                      <p:cBhvr>
                                        <p:cTn id="50" dur="2250" fill="hold"/>
                                        <p:tgtEl>
                                          <p:spTgt spid="9">
                                            <p:bg/>
                                          </p:spTgt>
                                        </p:tgtEl>
                                        <p:attrNameLst>
                                          <p:attrName>ppt_h</p:attrName>
                                        </p:attrNameLst>
                                      </p:cBhvr>
                                      <p:tavLst>
                                        <p:tav tm="0">
                                          <p:val>
                                            <p:fltVal val="0"/>
                                          </p:val>
                                        </p:tav>
                                        <p:tav tm="100000">
                                          <p:val>
                                            <p:strVal val="#ppt_h"/>
                                          </p:val>
                                        </p:tav>
                                      </p:tavLst>
                                    </p:anim>
                                    <p:animEffect transition="in" filter="fade">
                                      <p:cBhvr>
                                        <p:cTn id="51" dur="2250"/>
                                        <p:tgtEl>
                                          <p:spTgt spid="9">
                                            <p:bg/>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xEl>
                                              <p:pRg st="0" end="0"/>
                                            </p:txEl>
                                          </p:spTgt>
                                        </p:tgtEl>
                                        <p:attrNameLst>
                                          <p:attrName>style.visibility</p:attrName>
                                        </p:attrNameLst>
                                      </p:cBhvr>
                                      <p:to>
                                        <p:strVal val="visible"/>
                                      </p:to>
                                    </p:set>
                                    <p:anim calcmode="lin" valueType="num">
                                      <p:cBhvr>
                                        <p:cTn id="56" dur="2250" fill="hold"/>
                                        <p:tgtEl>
                                          <p:spTgt spid="9">
                                            <p:txEl>
                                              <p:pRg st="0" end="0"/>
                                            </p:txEl>
                                          </p:spTgt>
                                        </p:tgtEl>
                                        <p:attrNameLst>
                                          <p:attrName>ppt_w</p:attrName>
                                        </p:attrNameLst>
                                      </p:cBhvr>
                                      <p:tavLst>
                                        <p:tav tm="0">
                                          <p:val>
                                            <p:fltVal val="0"/>
                                          </p:val>
                                        </p:tav>
                                        <p:tav tm="100000">
                                          <p:val>
                                            <p:strVal val="#ppt_w"/>
                                          </p:val>
                                        </p:tav>
                                      </p:tavLst>
                                    </p:anim>
                                    <p:anim calcmode="lin" valueType="num">
                                      <p:cBhvr>
                                        <p:cTn id="57" dur="225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58" dur="2250"/>
                                        <p:tgtEl>
                                          <p:spTgt spid="9">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
                                            <p:bg/>
                                          </p:spTgt>
                                        </p:tgtEl>
                                        <p:attrNameLst>
                                          <p:attrName>style.visibility</p:attrName>
                                        </p:attrNameLst>
                                      </p:cBhvr>
                                      <p:to>
                                        <p:strVal val="visible"/>
                                      </p:to>
                                    </p:set>
                                    <p:anim calcmode="lin" valueType="num">
                                      <p:cBhvr>
                                        <p:cTn id="63" dur="2250" fill="hold"/>
                                        <p:tgtEl>
                                          <p:spTgt spid="8">
                                            <p:bg/>
                                          </p:spTgt>
                                        </p:tgtEl>
                                        <p:attrNameLst>
                                          <p:attrName>ppt_w</p:attrName>
                                        </p:attrNameLst>
                                      </p:cBhvr>
                                      <p:tavLst>
                                        <p:tav tm="0">
                                          <p:val>
                                            <p:fltVal val="0"/>
                                          </p:val>
                                        </p:tav>
                                        <p:tav tm="100000">
                                          <p:val>
                                            <p:strVal val="#ppt_w"/>
                                          </p:val>
                                        </p:tav>
                                      </p:tavLst>
                                    </p:anim>
                                    <p:anim calcmode="lin" valueType="num">
                                      <p:cBhvr>
                                        <p:cTn id="64" dur="2250" fill="hold"/>
                                        <p:tgtEl>
                                          <p:spTgt spid="8">
                                            <p:bg/>
                                          </p:spTgt>
                                        </p:tgtEl>
                                        <p:attrNameLst>
                                          <p:attrName>ppt_h</p:attrName>
                                        </p:attrNameLst>
                                      </p:cBhvr>
                                      <p:tavLst>
                                        <p:tav tm="0">
                                          <p:val>
                                            <p:fltVal val="0"/>
                                          </p:val>
                                        </p:tav>
                                        <p:tav tm="100000">
                                          <p:val>
                                            <p:strVal val="#ppt_h"/>
                                          </p:val>
                                        </p:tav>
                                      </p:tavLst>
                                    </p:anim>
                                    <p:animEffect transition="in" filter="fade">
                                      <p:cBhvr>
                                        <p:cTn id="65" dur="2250"/>
                                        <p:tgtEl>
                                          <p:spTgt spid="8">
                                            <p:bg/>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
                                            <p:txEl>
                                              <p:pRg st="0" end="0"/>
                                            </p:txEl>
                                          </p:spTgt>
                                        </p:tgtEl>
                                        <p:attrNameLst>
                                          <p:attrName>style.visibility</p:attrName>
                                        </p:attrNameLst>
                                      </p:cBhvr>
                                      <p:to>
                                        <p:strVal val="visible"/>
                                      </p:to>
                                    </p:set>
                                    <p:anim calcmode="lin" valueType="num">
                                      <p:cBhvr>
                                        <p:cTn id="70" dur="2250" fill="hold"/>
                                        <p:tgtEl>
                                          <p:spTgt spid="8">
                                            <p:txEl>
                                              <p:pRg st="0" end="0"/>
                                            </p:txEl>
                                          </p:spTgt>
                                        </p:tgtEl>
                                        <p:attrNameLst>
                                          <p:attrName>ppt_w</p:attrName>
                                        </p:attrNameLst>
                                      </p:cBhvr>
                                      <p:tavLst>
                                        <p:tav tm="0">
                                          <p:val>
                                            <p:fltVal val="0"/>
                                          </p:val>
                                        </p:tav>
                                        <p:tav tm="100000">
                                          <p:val>
                                            <p:strVal val="#ppt_w"/>
                                          </p:val>
                                        </p:tav>
                                      </p:tavLst>
                                    </p:anim>
                                    <p:anim calcmode="lin" valueType="num">
                                      <p:cBhvr>
                                        <p:cTn id="71" dur="225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72" dur="2250"/>
                                        <p:tgtEl>
                                          <p:spTgt spid="8">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0">
                                            <p:bg/>
                                          </p:spTgt>
                                        </p:tgtEl>
                                        <p:attrNameLst>
                                          <p:attrName>style.visibility</p:attrName>
                                        </p:attrNameLst>
                                      </p:cBhvr>
                                      <p:to>
                                        <p:strVal val="visible"/>
                                      </p:to>
                                    </p:set>
                                    <p:anim calcmode="lin" valueType="num">
                                      <p:cBhvr>
                                        <p:cTn id="77" dur="2250" fill="hold"/>
                                        <p:tgtEl>
                                          <p:spTgt spid="10">
                                            <p:bg/>
                                          </p:spTgt>
                                        </p:tgtEl>
                                        <p:attrNameLst>
                                          <p:attrName>ppt_w</p:attrName>
                                        </p:attrNameLst>
                                      </p:cBhvr>
                                      <p:tavLst>
                                        <p:tav tm="0">
                                          <p:val>
                                            <p:fltVal val="0"/>
                                          </p:val>
                                        </p:tav>
                                        <p:tav tm="100000">
                                          <p:val>
                                            <p:strVal val="#ppt_w"/>
                                          </p:val>
                                        </p:tav>
                                      </p:tavLst>
                                    </p:anim>
                                    <p:anim calcmode="lin" valueType="num">
                                      <p:cBhvr>
                                        <p:cTn id="78" dur="2250" fill="hold"/>
                                        <p:tgtEl>
                                          <p:spTgt spid="10">
                                            <p:bg/>
                                          </p:spTgt>
                                        </p:tgtEl>
                                        <p:attrNameLst>
                                          <p:attrName>ppt_h</p:attrName>
                                        </p:attrNameLst>
                                      </p:cBhvr>
                                      <p:tavLst>
                                        <p:tav tm="0">
                                          <p:val>
                                            <p:fltVal val="0"/>
                                          </p:val>
                                        </p:tav>
                                        <p:tav tm="100000">
                                          <p:val>
                                            <p:strVal val="#ppt_h"/>
                                          </p:val>
                                        </p:tav>
                                      </p:tavLst>
                                    </p:anim>
                                    <p:animEffect transition="in" filter="fade">
                                      <p:cBhvr>
                                        <p:cTn id="79" dur="2250"/>
                                        <p:tgtEl>
                                          <p:spTgt spid="10">
                                            <p:bg/>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0">
                                            <p:txEl>
                                              <p:pRg st="0" end="0"/>
                                            </p:txEl>
                                          </p:spTgt>
                                        </p:tgtEl>
                                        <p:attrNameLst>
                                          <p:attrName>style.visibility</p:attrName>
                                        </p:attrNameLst>
                                      </p:cBhvr>
                                      <p:to>
                                        <p:strVal val="visible"/>
                                      </p:to>
                                    </p:set>
                                    <p:anim calcmode="lin" valueType="num">
                                      <p:cBhvr>
                                        <p:cTn id="84" dur="225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5" dur="225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86" dur="2250"/>
                                        <p:tgtEl>
                                          <p:spTgt spid="10">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1">
                                            <p:bg/>
                                          </p:spTgt>
                                        </p:tgtEl>
                                        <p:attrNameLst>
                                          <p:attrName>style.visibility</p:attrName>
                                        </p:attrNameLst>
                                      </p:cBhvr>
                                      <p:to>
                                        <p:strVal val="visible"/>
                                      </p:to>
                                    </p:set>
                                    <p:anim calcmode="lin" valueType="num">
                                      <p:cBhvr>
                                        <p:cTn id="91" dur="2250" fill="hold"/>
                                        <p:tgtEl>
                                          <p:spTgt spid="11">
                                            <p:bg/>
                                          </p:spTgt>
                                        </p:tgtEl>
                                        <p:attrNameLst>
                                          <p:attrName>ppt_w</p:attrName>
                                        </p:attrNameLst>
                                      </p:cBhvr>
                                      <p:tavLst>
                                        <p:tav tm="0">
                                          <p:val>
                                            <p:fltVal val="0"/>
                                          </p:val>
                                        </p:tav>
                                        <p:tav tm="100000">
                                          <p:val>
                                            <p:strVal val="#ppt_w"/>
                                          </p:val>
                                        </p:tav>
                                      </p:tavLst>
                                    </p:anim>
                                    <p:anim calcmode="lin" valueType="num">
                                      <p:cBhvr>
                                        <p:cTn id="92" dur="2250" fill="hold"/>
                                        <p:tgtEl>
                                          <p:spTgt spid="11">
                                            <p:bg/>
                                          </p:spTgt>
                                        </p:tgtEl>
                                        <p:attrNameLst>
                                          <p:attrName>ppt_h</p:attrName>
                                        </p:attrNameLst>
                                      </p:cBhvr>
                                      <p:tavLst>
                                        <p:tav tm="0">
                                          <p:val>
                                            <p:fltVal val="0"/>
                                          </p:val>
                                        </p:tav>
                                        <p:tav tm="100000">
                                          <p:val>
                                            <p:strVal val="#ppt_h"/>
                                          </p:val>
                                        </p:tav>
                                      </p:tavLst>
                                    </p:anim>
                                    <p:animEffect transition="in" filter="fade">
                                      <p:cBhvr>
                                        <p:cTn id="93" dur="2250"/>
                                        <p:tgtEl>
                                          <p:spTgt spid="11">
                                            <p:bg/>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1">
                                            <p:txEl>
                                              <p:pRg st="0" end="0"/>
                                            </p:txEl>
                                          </p:spTgt>
                                        </p:tgtEl>
                                        <p:attrNameLst>
                                          <p:attrName>style.visibility</p:attrName>
                                        </p:attrNameLst>
                                      </p:cBhvr>
                                      <p:to>
                                        <p:strVal val="visible"/>
                                      </p:to>
                                    </p:set>
                                    <p:anim calcmode="lin" valueType="num">
                                      <p:cBhvr>
                                        <p:cTn id="98" dur="2250" fill="hold"/>
                                        <p:tgtEl>
                                          <p:spTgt spid="11">
                                            <p:txEl>
                                              <p:pRg st="0" end="0"/>
                                            </p:txEl>
                                          </p:spTgt>
                                        </p:tgtEl>
                                        <p:attrNameLst>
                                          <p:attrName>ppt_w</p:attrName>
                                        </p:attrNameLst>
                                      </p:cBhvr>
                                      <p:tavLst>
                                        <p:tav tm="0">
                                          <p:val>
                                            <p:fltVal val="0"/>
                                          </p:val>
                                        </p:tav>
                                        <p:tav tm="100000">
                                          <p:val>
                                            <p:strVal val="#ppt_w"/>
                                          </p:val>
                                        </p:tav>
                                      </p:tavLst>
                                    </p:anim>
                                    <p:anim calcmode="lin" valueType="num">
                                      <p:cBhvr>
                                        <p:cTn id="99" dur="225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100" dur="2250"/>
                                        <p:tgtEl>
                                          <p:spTgt spid="11">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12">
                                            <p:bg/>
                                          </p:spTgt>
                                        </p:tgtEl>
                                        <p:attrNameLst>
                                          <p:attrName>style.visibility</p:attrName>
                                        </p:attrNameLst>
                                      </p:cBhvr>
                                      <p:to>
                                        <p:strVal val="visible"/>
                                      </p:to>
                                    </p:set>
                                    <p:anim calcmode="lin" valueType="num">
                                      <p:cBhvr>
                                        <p:cTn id="105" dur="2250" fill="hold"/>
                                        <p:tgtEl>
                                          <p:spTgt spid="12">
                                            <p:bg/>
                                          </p:spTgt>
                                        </p:tgtEl>
                                        <p:attrNameLst>
                                          <p:attrName>ppt_w</p:attrName>
                                        </p:attrNameLst>
                                      </p:cBhvr>
                                      <p:tavLst>
                                        <p:tav tm="0">
                                          <p:val>
                                            <p:fltVal val="0"/>
                                          </p:val>
                                        </p:tav>
                                        <p:tav tm="100000">
                                          <p:val>
                                            <p:strVal val="#ppt_w"/>
                                          </p:val>
                                        </p:tav>
                                      </p:tavLst>
                                    </p:anim>
                                    <p:anim calcmode="lin" valueType="num">
                                      <p:cBhvr>
                                        <p:cTn id="106" dur="2250" fill="hold"/>
                                        <p:tgtEl>
                                          <p:spTgt spid="12">
                                            <p:bg/>
                                          </p:spTgt>
                                        </p:tgtEl>
                                        <p:attrNameLst>
                                          <p:attrName>ppt_h</p:attrName>
                                        </p:attrNameLst>
                                      </p:cBhvr>
                                      <p:tavLst>
                                        <p:tav tm="0">
                                          <p:val>
                                            <p:fltVal val="0"/>
                                          </p:val>
                                        </p:tav>
                                        <p:tav tm="100000">
                                          <p:val>
                                            <p:strVal val="#ppt_h"/>
                                          </p:val>
                                        </p:tav>
                                      </p:tavLst>
                                    </p:anim>
                                    <p:animEffect transition="in" filter="fade">
                                      <p:cBhvr>
                                        <p:cTn id="107" dur="2250"/>
                                        <p:tgtEl>
                                          <p:spTgt spid="12">
                                            <p:bg/>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12">
                                            <p:txEl>
                                              <p:pRg st="0" end="0"/>
                                            </p:txEl>
                                          </p:spTgt>
                                        </p:tgtEl>
                                        <p:attrNameLst>
                                          <p:attrName>style.visibility</p:attrName>
                                        </p:attrNameLst>
                                      </p:cBhvr>
                                      <p:to>
                                        <p:strVal val="visible"/>
                                      </p:to>
                                    </p:set>
                                    <p:anim calcmode="lin" valueType="num">
                                      <p:cBhvr>
                                        <p:cTn id="112" dur="225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13" dur="225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114" dur="2250"/>
                                        <p:tgtEl>
                                          <p:spTgt spid="12">
                                            <p:txEl>
                                              <p:pRg st="0" end="0"/>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15">
                                            <p:bg/>
                                          </p:spTgt>
                                        </p:tgtEl>
                                        <p:attrNameLst>
                                          <p:attrName>style.visibility</p:attrName>
                                        </p:attrNameLst>
                                      </p:cBhvr>
                                      <p:to>
                                        <p:strVal val="visible"/>
                                      </p:to>
                                    </p:set>
                                    <p:anim calcmode="lin" valueType="num">
                                      <p:cBhvr>
                                        <p:cTn id="119" dur="2250" fill="hold"/>
                                        <p:tgtEl>
                                          <p:spTgt spid="15">
                                            <p:bg/>
                                          </p:spTgt>
                                        </p:tgtEl>
                                        <p:attrNameLst>
                                          <p:attrName>ppt_w</p:attrName>
                                        </p:attrNameLst>
                                      </p:cBhvr>
                                      <p:tavLst>
                                        <p:tav tm="0">
                                          <p:val>
                                            <p:fltVal val="0"/>
                                          </p:val>
                                        </p:tav>
                                        <p:tav tm="100000">
                                          <p:val>
                                            <p:strVal val="#ppt_w"/>
                                          </p:val>
                                        </p:tav>
                                      </p:tavLst>
                                    </p:anim>
                                    <p:anim calcmode="lin" valueType="num">
                                      <p:cBhvr>
                                        <p:cTn id="120" dur="2250" fill="hold"/>
                                        <p:tgtEl>
                                          <p:spTgt spid="15">
                                            <p:bg/>
                                          </p:spTgt>
                                        </p:tgtEl>
                                        <p:attrNameLst>
                                          <p:attrName>ppt_h</p:attrName>
                                        </p:attrNameLst>
                                      </p:cBhvr>
                                      <p:tavLst>
                                        <p:tav tm="0">
                                          <p:val>
                                            <p:fltVal val="0"/>
                                          </p:val>
                                        </p:tav>
                                        <p:tav tm="100000">
                                          <p:val>
                                            <p:strVal val="#ppt_h"/>
                                          </p:val>
                                        </p:tav>
                                      </p:tavLst>
                                    </p:anim>
                                    <p:animEffect transition="in" filter="fade">
                                      <p:cBhvr>
                                        <p:cTn id="121" dur="2250"/>
                                        <p:tgtEl>
                                          <p:spTgt spid="15">
                                            <p:bg/>
                                          </p:spTgt>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15">
                                            <p:txEl>
                                              <p:pRg st="0" end="0"/>
                                            </p:txEl>
                                          </p:spTgt>
                                        </p:tgtEl>
                                        <p:attrNameLst>
                                          <p:attrName>style.visibility</p:attrName>
                                        </p:attrNameLst>
                                      </p:cBhvr>
                                      <p:to>
                                        <p:strVal val="visible"/>
                                      </p:to>
                                    </p:set>
                                    <p:anim calcmode="lin" valueType="num">
                                      <p:cBhvr>
                                        <p:cTn id="126" dur="225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27" dur="225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128" dur="2250"/>
                                        <p:tgtEl>
                                          <p:spTgt spid="15">
                                            <p:txEl>
                                              <p:pRg st="0" end="0"/>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16">
                                            <p:bg/>
                                          </p:spTgt>
                                        </p:tgtEl>
                                        <p:attrNameLst>
                                          <p:attrName>style.visibility</p:attrName>
                                        </p:attrNameLst>
                                      </p:cBhvr>
                                      <p:to>
                                        <p:strVal val="visible"/>
                                      </p:to>
                                    </p:set>
                                    <p:anim calcmode="lin" valueType="num">
                                      <p:cBhvr>
                                        <p:cTn id="133" dur="2250" fill="hold"/>
                                        <p:tgtEl>
                                          <p:spTgt spid="16">
                                            <p:bg/>
                                          </p:spTgt>
                                        </p:tgtEl>
                                        <p:attrNameLst>
                                          <p:attrName>ppt_w</p:attrName>
                                        </p:attrNameLst>
                                      </p:cBhvr>
                                      <p:tavLst>
                                        <p:tav tm="0">
                                          <p:val>
                                            <p:fltVal val="0"/>
                                          </p:val>
                                        </p:tav>
                                        <p:tav tm="100000">
                                          <p:val>
                                            <p:strVal val="#ppt_w"/>
                                          </p:val>
                                        </p:tav>
                                      </p:tavLst>
                                    </p:anim>
                                    <p:anim calcmode="lin" valueType="num">
                                      <p:cBhvr>
                                        <p:cTn id="134" dur="2250" fill="hold"/>
                                        <p:tgtEl>
                                          <p:spTgt spid="16">
                                            <p:bg/>
                                          </p:spTgt>
                                        </p:tgtEl>
                                        <p:attrNameLst>
                                          <p:attrName>ppt_h</p:attrName>
                                        </p:attrNameLst>
                                      </p:cBhvr>
                                      <p:tavLst>
                                        <p:tav tm="0">
                                          <p:val>
                                            <p:fltVal val="0"/>
                                          </p:val>
                                        </p:tav>
                                        <p:tav tm="100000">
                                          <p:val>
                                            <p:strVal val="#ppt_h"/>
                                          </p:val>
                                        </p:tav>
                                      </p:tavLst>
                                    </p:anim>
                                    <p:animEffect transition="in" filter="fade">
                                      <p:cBhvr>
                                        <p:cTn id="135" dur="2250"/>
                                        <p:tgtEl>
                                          <p:spTgt spid="16">
                                            <p:bg/>
                                          </p:spTgt>
                                        </p:tgtEl>
                                      </p:cBhvr>
                                    </p:animEffect>
                                  </p:childTnLst>
                                </p:cTn>
                              </p:par>
                            </p:childTnLst>
                          </p:cTn>
                        </p:par>
                      </p:childTnLst>
                    </p:cTn>
                  </p:par>
                  <p:par>
                    <p:cTn id="136" fill="hold">
                      <p:stCondLst>
                        <p:cond delay="indefinite"/>
                      </p:stCondLst>
                      <p:childTnLst>
                        <p:par>
                          <p:cTn id="137" fill="hold">
                            <p:stCondLst>
                              <p:cond delay="0"/>
                            </p:stCondLst>
                            <p:childTnLst>
                              <p:par>
                                <p:cTn id="138" presetID="53" presetClass="entr" presetSubtype="16" fill="hold" grpId="0" nodeType="clickEffect">
                                  <p:stCondLst>
                                    <p:cond delay="0"/>
                                  </p:stCondLst>
                                  <p:childTnLst>
                                    <p:set>
                                      <p:cBhvr>
                                        <p:cTn id="139" dur="1" fill="hold">
                                          <p:stCondLst>
                                            <p:cond delay="0"/>
                                          </p:stCondLst>
                                        </p:cTn>
                                        <p:tgtEl>
                                          <p:spTgt spid="16">
                                            <p:txEl>
                                              <p:pRg st="0" end="0"/>
                                            </p:txEl>
                                          </p:spTgt>
                                        </p:tgtEl>
                                        <p:attrNameLst>
                                          <p:attrName>style.visibility</p:attrName>
                                        </p:attrNameLst>
                                      </p:cBhvr>
                                      <p:to>
                                        <p:strVal val="visible"/>
                                      </p:to>
                                    </p:set>
                                    <p:anim calcmode="lin" valueType="num">
                                      <p:cBhvr>
                                        <p:cTn id="140" dur="225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41" dur="225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142" dur="2250"/>
                                        <p:tgtEl>
                                          <p:spTgt spid="16">
                                            <p:txEl>
                                              <p:pRg st="0" end="0"/>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53" presetClass="entr" presetSubtype="16" fill="hold" grpId="0" nodeType="clickEffect">
                                  <p:stCondLst>
                                    <p:cond delay="0"/>
                                  </p:stCondLst>
                                  <p:childTnLst>
                                    <p:set>
                                      <p:cBhvr>
                                        <p:cTn id="146" dur="1" fill="hold">
                                          <p:stCondLst>
                                            <p:cond delay="0"/>
                                          </p:stCondLst>
                                        </p:cTn>
                                        <p:tgtEl>
                                          <p:spTgt spid="17">
                                            <p:bg/>
                                          </p:spTgt>
                                        </p:tgtEl>
                                        <p:attrNameLst>
                                          <p:attrName>style.visibility</p:attrName>
                                        </p:attrNameLst>
                                      </p:cBhvr>
                                      <p:to>
                                        <p:strVal val="visible"/>
                                      </p:to>
                                    </p:set>
                                    <p:anim calcmode="lin" valueType="num">
                                      <p:cBhvr>
                                        <p:cTn id="147" dur="2250" fill="hold"/>
                                        <p:tgtEl>
                                          <p:spTgt spid="17">
                                            <p:bg/>
                                          </p:spTgt>
                                        </p:tgtEl>
                                        <p:attrNameLst>
                                          <p:attrName>ppt_w</p:attrName>
                                        </p:attrNameLst>
                                      </p:cBhvr>
                                      <p:tavLst>
                                        <p:tav tm="0">
                                          <p:val>
                                            <p:fltVal val="0"/>
                                          </p:val>
                                        </p:tav>
                                        <p:tav tm="100000">
                                          <p:val>
                                            <p:strVal val="#ppt_w"/>
                                          </p:val>
                                        </p:tav>
                                      </p:tavLst>
                                    </p:anim>
                                    <p:anim calcmode="lin" valueType="num">
                                      <p:cBhvr>
                                        <p:cTn id="148" dur="2250" fill="hold"/>
                                        <p:tgtEl>
                                          <p:spTgt spid="17">
                                            <p:bg/>
                                          </p:spTgt>
                                        </p:tgtEl>
                                        <p:attrNameLst>
                                          <p:attrName>ppt_h</p:attrName>
                                        </p:attrNameLst>
                                      </p:cBhvr>
                                      <p:tavLst>
                                        <p:tav tm="0">
                                          <p:val>
                                            <p:fltVal val="0"/>
                                          </p:val>
                                        </p:tav>
                                        <p:tav tm="100000">
                                          <p:val>
                                            <p:strVal val="#ppt_h"/>
                                          </p:val>
                                        </p:tav>
                                      </p:tavLst>
                                    </p:anim>
                                    <p:animEffect transition="in" filter="fade">
                                      <p:cBhvr>
                                        <p:cTn id="149" dur="2250"/>
                                        <p:tgtEl>
                                          <p:spTgt spid="17">
                                            <p:bg/>
                                          </p:spTgt>
                                        </p:tgtEl>
                                      </p:cBhvr>
                                    </p:animEffect>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17">
                                            <p:txEl>
                                              <p:pRg st="0" end="0"/>
                                            </p:txEl>
                                          </p:spTgt>
                                        </p:tgtEl>
                                        <p:attrNameLst>
                                          <p:attrName>style.visibility</p:attrName>
                                        </p:attrNameLst>
                                      </p:cBhvr>
                                      <p:to>
                                        <p:strVal val="visible"/>
                                      </p:to>
                                    </p:set>
                                    <p:anim calcmode="lin" valueType="num">
                                      <p:cBhvr>
                                        <p:cTn id="154" dur="2250" fill="hold"/>
                                        <p:tgtEl>
                                          <p:spTgt spid="17">
                                            <p:txEl>
                                              <p:pRg st="0" end="0"/>
                                            </p:txEl>
                                          </p:spTgt>
                                        </p:tgtEl>
                                        <p:attrNameLst>
                                          <p:attrName>ppt_w</p:attrName>
                                        </p:attrNameLst>
                                      </p:cBhvr>
                                      <p:tavLst>
                                        <p:tav tm="0">
                                          <p:val>
                                            <p:fltVal val="0"/>
                                          </p:val>
                                        </p:tav>
                                        <p:tav tm="100000">
                                          <p:val>
                                            <p:strVal val="#ppt_w"/>
                                          </p:val>
                                        </p:tav>
                                      </p:tavLst>
                                    </p:anim>
                                    <p:anim calcmode="lin" valueType="num">
                                      <p:cBhvr>
                                        <p:cTn id="155" dur="2250" fill="hold"/>
                                        <p:tgtEl>
                                          <p:spTgt spid="17">
                                            <p:txEl>
                                              <p:pRg st="0" end="0"/>
                                            </p:txEl>
                                          </p:spTgt>
                                        </p:tgtEl>
                                        <p:attrNameLst>
                                          <p:attrName>ppt_h</p:attrName>
                                        </p:attrNameLst>
                                      </p:cBhvr>
                                      <p:tavLst>
                                        <p:tav tm="0">
                                          <p:val>
                                            <p:fltVal val="0"/>
                                          </p:val>
                                        </p:tav>
                                        <p:tav tm="100000">
                                          <p:val>
                                            <p:strVal val="#ppt_h"/>
                                          </p:val>
                                        </p:tav>
                                      </p:tavLst>
                                    </p:anim>
                                    <p:animEffect transition="in" filter="fade">
                                      <p:cBhvr>
                                        <p:cTn id="156" dur="2250"/>
                                        <p:tgtEl>
                                          <p:spTgt spid="17">
                                            <p:txEl>
                                              <p:pRg st="0" end="0"/>
                                            </p:txEl>
                                          </p:spTgt>
                                        </p:tgtEl>
                                      </p:cBhvr>
                                    </p:animEffect>
                                  </p:childTnLst>
                                </p:cTn>
                              </p:par>
                            </p:childTnLst>
                          </p:cTn>
                        </p:par>
                      </p:childTnLst>
                    </p:cTn>
                  </p:par>
                  <p:par>
                    <p:cTn id="157" fill="hold">
                      <p:stCondLst>
                        <p:cond delay="indefinite"/>
                      </p:stCondLst>
                      <p:childTnLst>
                        <p:par>
                          <p:cTn id="158" fill="hold">
                            <p:stCondLst>
                              <p:cond delay="0"/>
                            </p:stCondLst>
                            <p:childTnLst>
                              <p:par>
                                <p:cTn id="159" presetID="53" presetClass="entr" presetSubtype="16" fill="hold" grpId="0" nodeType="clickEffect">
                                  <p:stCondLst>
                                    <p:cond delay="0"/>
                                  </p:stCondLst>
                                  <p:childTnLst>
                                    <p:set>
                                      <p:cBhvr>
                                        <p:cTn id="160" dur="1" fill="hold">
                                          <p:stCondLst>
                                            <p:cond delay="0"/>
                                          </p:stCondLst>
                                        </p:cTn>
                                        <p:tgtEl>
                                          <p:spTgt spid="18">
                                            <p:bg/>
                                          </p:spTgt>
                                        </p:tgtEl>
                                        <p:attrNameLst>
                                          <p:attrName>style.visibility</p:attrName>
                                        </p:attrNameLst>
                                      </p:cBhvr>
                                      <p:to>
                                        <p:strVal val="visible"/>
                                      </p:to>
                                    </p:set>
                                    <p:anim calcmode="lin" valueType="num">
                                      <p:cBhvr>
                                        <p:cTn id="161" dur="2250" fill="hold"/>
                                        <p:tgtEl>
                                          <p:spTgt spid="18">
                                            <p:bg/>
                                          </p:spTgt>
                                        </p:tgtEl>
                                        <p:attrNameLst>
                                          <p:attrName>ppt_w</p:attrName>
                                        </p:attrNameLst>
                                      </p:cBhvr>
                                      <p:tavLst>
                                        <p:tav tm="0">
                                          <p:val>
                                            <p:fltVal val="0"/>
                                          </p:val>
                                        </p:tav>
                                        <p:tav tm="100000">
                                          <p:val>
                                            <p:strVal val="#ppt_w"/>
                                          </p:val>
                                        </p:tav>
                                      </p:tavLst>
                                    </p:anim>
                                    <p:anim calcmode="lin" valueType="num">
                                      <p:cBhvr>
                                        <p:cTn id="162" dur="2250" fill="hold"/>
                                        <p:tgtEl>
                                          <p:spTgt spid="18">
                                            <p:bg/>
                                          </p:spTgt>
                                        </p:tgtEl>
                                        <p:attrNameLst>
                                          <p:attrName>ppt_h</p:attrName>
                                        </p:attrNameLst>
                                      </p:cBhvr>
                                      <p:tavLst>
                                        <p:tav tm="0">
                                          <p:val>
                                            <p:fltVal val="0"/>
                                          </p:val>
                                        </p:tav>
                                        <p:tav tm="100000">
                                          <p:val>
                                            <p:strVal val="#ppt_h"/>
                                          </p:val>
                                        </p:tav>
                                      </p:tavLst>
                                    </p:anim>
                                    <p:animEffect transition="in" filter="fade">
                                      <p:cBhvr>
                                        <p:cTn id="163" dur="2250"/>
                                        <p:tgtEl>
                                          <p:spTgt spid="18">
                                            <p:bg/>
                                          </p:spTgt>
                                        </p:tgtEl>
                                      </p:cBhvr>
                                    </p:animEffect>
                                  </p:childTnLst>
                                </p:cTn>
                              </p:par>
                            </p:childTnLst>
                          </p:cTn>
                        </p:par>
                      </p:childTnLst>
                    </p:cTn>
                  </p:par>
                  <p:par>
                    <p:cTn id="164" fill="hold">
                      <p:stCondLst>
                        <p:cond delay="indefinite"/>
                      </p:stCondLst>
                      <p:childTnLst>
                        <p:par>
                          <p:cTn id="165" fill="hold">
                            <p:stCondLst>
                              <p:cond delay="0"/>
                            </p:stCondLst>
                            <p:childTnLst>
                              <p:par>
                                <p:cTn id="166" presetID="53" presetClass="entr" presetSubtype="16" fill="hold" grpId="0" nodeType="clickEffect">
                                  <p:stCondLst>
                                    <p:cond delay="0"/>
                                  </p:stCondLst>
                                  <p:childTnLst>
                                    <p:set>
                                      <p:cBhvr>
                                        <p:cTn id="167" dur="1" fill="hold">
                                          <p:stCondLst>
                                            <p:cond delay="0"/>
                                          </p:stCondLst>
                                        </p:cTn>
                                        <p:tgtEl>
                                          <p:spTgt spid="18">
                                            <p:txEl>
                                              <p:pRg st="0" end="0"/>
                                            </p:txEl>
                                          </p:spTgt>
                                        </p:tgtEl>
                                        <p:attrNameLst>
                                          <p:attrName>style.visibility</p:attrName>
                                        </p:attrNameLst>
                                      </p:cBhvr>
                                      <p:to>
                                        <p:strVal val="visible"/>
                                      </p:to>
                                    </p:set>
                                    <p:anim calcmode="lin" valueType="num">
                                      <p:cBhvr>
                                        <p:cTn id="168" dur="2250" fill="hold"/>
                                        <p:tgtEl>
                                          <p:spTgt spid="18">
                                            <p:txEl>
                                              <p:pRg st="0" end="0"/>
                                            </p:txEl>
                                          </p:spTgt>
                                        </p:tgtEl>
                                        <p:attrNameLst>
                                          <p:attrName>ppt_w</p:attrName>
                                        </p:attrNameLst>
                                      </p:cBhvr>
                                      <p:tavLst>
                                        <p:tav tm="0">
                                          <p:val>
                                            <p:fltVal val="0"/>
                                          </p:val>
                                        </p:tav>
                                        <p:tav tm="100000">
                                          <p:val>
                                            <p:strVal val="#ppt_w"/>
                                          </p:val>
                                        </p:tav>
                                      </p:tavLst>
                                    </p:anim>
                                    <p:anim calcmode="lin" valueType="num">
                                      <p:cBhvr>
                                        <p:cTn id="169" dur="2250" fill="hold"/>
                                        <p:tgtEl>
                                          <p:spTgt spid="18">
                                            <p:txEl>
                                              <p:pRg st="0" end="0"/>
                                            </p:txEl>
                                          </p:spTgt>
                                        </p:tgtEl>
                                        <p:attrNameLst>
                                          <p:attrName>ppt_h</p:attrName>
                                        </p:attrNameLst>
                                      </p:cBhvr>
                                      <p:tavLst>
                                        <p:tav tm="0">
                                          <p:val>
                                            <p:fltVal val="0"/>
                                          </p:val>
                                        </p:tav>
                                        <p:tav tm="100000">
                                          <p:val>
                                            <p:strVal val="#ppt_h"/>
                                          </p:val>
                                        </p:tav>
                                      </p:tavLst>
                                    </p:anim>
                                    <p:animEffect transition="in" filter="fade">
                                      <p:cBhvr>
                                        <p:cTn id="170" dur="2250"/>
                                        <p:tgtEl>
                                          <p:spTgt spid="18">
                                            <p:txEl>
                                              <p:pRg st="0" end="0"/>
                                            </p:txEl>
                                          </p:spTgt>
                                        </p:tgtEl>
                                      </p:cBhvr>
                                    </p:animEffect>
                                  </p:childTnLst>
                                </p:cTn>
                              </p:par>
                            </p:childTnLst>
                          </p:cTn>
                        </p:par>
                      </p:childTnLst>
                    </p:cTn>
                  </p:par>
                  <p:par>
                    <p:cTn id="171" fill="hold">
                      <p:stCondLst>
                        <p:cond delay="indefinite"/>
                      </p:stCondLst>
                      <p:childTnLst>
                        <p:par>
                          <p:cTn id="172" fill="hold">
                            <p:stCondLst>
                              <p:cond delay="0"/>
                            </p:stCondLst>
                            <p:childTnLst>
                              <p:par>
                                <p:cTn id="173" presetID="53" presetClass="entr" presetSubtype="16" fill="hold" grpId="0" nodeType="clickEffect">
                                  <p:stCondLst>
                                    <p:cond delay="0"/>
                                  </p:stCondLst>
                                  <p:childTnLst>
                                    <p:set>
                                      <p:cBhvr>
                                        <p:cTn id="174" dur="1" fill="hold">
                                          <p:stCondLst>
                                            <p:cond delay="0"/>
                                          </p:stCondLst>
                                        </p:cTn>
                                        <p:tgtEl>
                                          <p:spTgt spid="19">
                                            <p:bg/>
                                          </p:spTgt>
                                        </p:tgtEl>
                                        <p:attrNameLst>
                                          <p:attrName>style.visibility</p:attrName>
                                        </p:attrNameLst>
                                      </p:cBhvr>
                                      <p:to>
                                        <p:strVal val="visible"/>
                                      </p:to>
                                    </p:set>
                                    <p:anim calcmode="lin" valueType="num">
                                      <p:cBhvr>
                                        <p:cTn id="175" dur="2250" fill="hold"/>
                                        <p:tgtEl>
                                          <p:spTgt spid="19">
                                            <p:bg/>
                                          </p:spTgt>
                                        </p:tgtEl>
                                        <p:attrNameLst>
                                          <p:attrName>ppt_w</p:attrName>
                                        </p:attrNameLst>
                                      </p:cBhvr>
                                      <p:tavLst>
                                        <p:tav tm="0">
                                          <p:val>
                                            <p:fltVal val="0"/>
                                          </p:val>
                                        </p:tav>
                                        <p:tav tm="100000">
                                          <p:val>
                                            <p:strVal val="#ppt_w"/>
                                          </p:val>
                                        </p:tav>
                                      </p:tavLst>
                                    </p:anim>
                                    <p:anim calcmode="lin" valueType="num">
                                      <p:cBhvr>
                                        <p:cTn id="176" dur="2250" fill="hold"/>
                                        <p:tgtEl>
                                          <p:spTgt spid="19">
                                            <p:bg/>
                                          </p:spTgt>
                                        </p:tgtEl>
                                        <p:attrNameLst>
                                          <p:attrName>ppt_h</p:attrName>
                                        </p:attrNameLst>
                                      </p:cBhvr>
                                      <p:tavLst>
                                        <p:tav tm="0">
                                          <p:val>
                                            <p:fltVal val="0"/>
                                          </p:val>
                                        </p:tav>
                                        <p:tav tm="100000">
                                          <p:val>
                                            <p:strVal val="#ppt_h"/>
                                          </p:val>
                                        </p:tav>
                                      </p:tavLst>
                                    </p:anim>
                                    <p:animEffect transition="in" filter="fade">
                                      <p:cBhvr>
                                        <p:cTn id="177" dur="2250"/>
                                        <p:tgtEl>
                                          <p:spTgt spid="19">
                                            <p:bg/>
                                          </p:spTgt>
                                        </p:tgtEl>
                                      </p:cBhvr>
                                    </p:animEffect>
                                  </p:childTnLst>
                                </p:cTn>
                              </p:par>
                            </p:childTnLst>
                          </p:cTn>
                        </p:par>
                      </p:childTnLst>
                    </p:cTn>
                  </p:par>
                  <p:par>
                    <p:cTn id="178" fill="hold">
                      <p:stCondLst>
                        <p:cond delay="indefinite"/>
                      </p:stCondLst>
                      <p:childTnLst>
                        <p:par>
                          <p:cTn id="179" fill="hold">
                            <p:stCondLst>
                              <p:cond delay="0"/>
                            </p:stCondLst>
                            <p:childTnLst>
                              <p:par>
                                <p:cTn id="180" presetID="53" presetClass="entr" presetSubtype="16" fill="hold" grpId="0" nodeType="clickEffect">
                                  <p:stCondLst>
                                    <p:cond delay="0"/>
                                  </p:stCondLst>
                                  <p:childTnLst>
                                    <p:set>
                                      <p:cBhvr>
                                        <p:cTn id="181" dur="1" fill="hold">
                                          <p:stCondLst>
                                            <p:cond delay="0"/>
                                          </p:stCondLst>
                                        </p:cTn>
                                        <p:tgtEl>
                                          <p:spTgt spid="19">
                                            <p:txEl>
                                              <p:pRg st="0" end="0"/>
                                            </p:txEl>
                                          </p:spTgt>
                                        </p:tgtEl>
                                        <p:attrNameLst>
                                          <p:attrName>style.visibility</p:attrName>
                                        </p:attrNameLst>
                                      </p:cBhvr>
                                      <p:to>
                                        <p:strVal val="visible"/>
                                      </p:to>
                                    </p:set>
                                    <p:anim calcmode="lin" valueType="num">
                                      <p:cBhvr>
                                        <p:cTn id="182" dur="2250" fill="hold"/>
                                        <p:tgtEl>
                                          <p:spTgt spid="19">
                                            <p:txEl>
                                              <p:pRg st="0" end="0"/>
                                            </p:txEl>
                                          </p:spTgt>
                                        </p:tgtEl>
                                        <p:attrNameLst>
                                          <p:attrName>ppt_w</p:attrName>
                                        </p:attrNameLst>
                                      </p:cBhvr>
                                      <p:tavLst>
                                        <p:tav tm="0">
                                          <p:val>
                                            <p:fltVal val="0"/>
                                          </p:val>
                                        </p:tav>
                                        <p:tav tm="100000">
                                          <p:val>
                                            <p:strVal val="#ppt_w"/>
                                          </p:val>
                                        </p:tav>
                                      </p:tavLst>
                                    </p:anim>
                                    <p:anim calcmode="lin" valueType="num">
                                      <p:cBhvr>
                                        <p:cTn id="183" dur="225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184" dur="2250"/>
                                        <p:tgtEl>
                                          <p:spTgt spid="19">
                                            <p:txEl>
                                              <p:pRg st="0" end="0"/>
                                            </p:txEl>
                                          </p:spTgt>
                                        </p:tgtEl>
                                      </p:cBhvr>
                                    </p:animEffect>
                                  </p:childTnLst>
                                </p:cTn>
                              </p:par>
                            </p:childTnLst>
                          </p:cTn>
                        </p:par>
                      </p:childTnLst>
                    </p:cTn>
                  </p:par>
                  <p:par>
                    <p:cTn id="185" fill="hold">
                      <p:stCondLst>
                        <p:cond delay="indefinite"/>
                      </p:stCondLst>
                      <p:childTnLst>
                        <p:par>
                          <p:cTn id="186" fill="hold">
                            <p:stCondLst>
                              <p:cond delay="0"/>
                            </p:stCondLst>
                            <p:childTnLst>
                              <p:par>
                                <p:cTn id="187" presetID="53" presetClass="entr" presetSubtype="16" fill="hold" grpId="0" nodeType="clickEffect">
                                  <p:stCondLst>
                                    <p:cond delay="0"/>
                                  </p:stCondLst>
                                  <p:childTnLst>
                                    <p:set>
                                      <p:cBhvr>
                                        <p:cTn id="188" dur="1" fill="hold">
                                          <p:stCondLst>
                                            <p:cond delay="0"/>
                                          </p:stCondLst>
                                        </p:cTn>
                                        <p:tgtEl>
                                          <p:spTgt spid="20">
                                            <p:bg/>
                                          </p:spTgt>
                                        </p:tgtEl>
                                        <p:attrNameLst>
                                          <p:attrName>style.visibility</p:attrName>
                                        </p:attrNameLst>
                                      </p:cBhvr>
                                      <p:to>
                                        <p:strVal val="visible"/>
                                      </p:to>
                                    </p:set>
                                    <p:anim calcmode="lin" valueType="num">
                                      <p:cBhvr>
                                        <p:cTn id="189" dur="2250" fill="hold"/>
                                        <p:tgtEl>
                                          <p:spTgt spid="20">
                                            <p:bg/>
                                          </p:spTgt>
                                        </p:tgtEl>
                                        <p:attrNameLst>
                                          <p:attrName>ppt_w</p:attrName>
                                        </p:attrNameLst>
                                      </p:cBhvr>
                                      <p:tavLst>
                                        <p:tav tm="0">
                                          <p:val>
                                            <p:fltVal val="0"/>
                                          </p:val>
                                        </p:tav>
                                        <p:tav tm="100000">
                                          <p:val>
                                            <p:strVal val="#ppt_w"/>
                                          </p:val>
                                        </p:tav>
                                      </p:tavLst>
                                    </p:anim>
                                    <p:anim calcmode="lin" valueType="num">
                                      <p:cBhvr>
                                        <p:cTn id="190" dur="2250" fill="hold"/>
                                        <p:tgtEl>
                                          <p:spTgt spid="20">
                                            <p:bg/>
                                          </p:spTgt>
                                        </p:tgtEl>
                                        <p:attrNameLst>
                                          <p:attrName>ppt_h</p:attrName>
                                        </p:attrNameLst>
                                      </p:cBhvr>
                                      <p:tavLst>
                                        <p:tav tm="0">
                                          <p:val>
                                            <p:fltVal val="0"/>
                                          </p:val>
                                        </p:tav>
                                        <p:tav tm="100000">
                                          <p:val>
                                            <p:strVal val="#ppt_h"/>
                                          </p:val>
                                        </p:tav>
                                      </p:tavLst>
                                    </p:anim>
                                    <p:animEffect transition="in" filter="fade">
                                      <p:cBhvr>
                                        <p:cTn id="191" dur="2250"/>
                                        <p:tgtEl>
                                          <p:spTgt spid="20">
                                            <p:bg/>
                                          </p:spTgt>
                                        </p:tgtEl>
                                      </p:cBhvr>
                                    </p:animEffect>
                                  </p:childTnLst>
                                </p:cTn>
                              </p:par>
                            </p:childTnLst>
                          </p:cTn>
                        </p:par>
                      </p:childTnLst>
                    </p:cTn>
                  </p:par>
                  <p:par>
                    <p:cTn id="192" fill="hold">
                      <p:stCondLst>
                        <p:cond delay="indefinite"/>
                      </p:stCondLst>
                      <p:childTnLst>
                        <p:par>
                          <p:cTn id="193" fill="hold">
                            <p:stCondLst>
                              <p:cond delay="0"/>
                            </p:stCondLst>
                            <p:childTnLst>
                              <p:par>
                                <p:cTn id="194" presetID="53" presetClass="entr" presetSubtype="16" fill="hold" grpId="0" nodeType="clickEffect">
                                  <p:stCondLst>
                                    <p:cond delay="0"/>
                                  </p:stCondLst>
                                  <p:childTnLst>
                                    <p:set>
                                      <p:cBhvr>
                                        <p:cTn id="195" dur="1" fill="hold">
                                          <p:stCondLst>
                                            <p:cond delay="0"/>
                                          </p:stCondLst>
                                        </p:cTn>
                                        <p:tgtEl>
                                          <p:spTgt spid="20">
                                            <p:txEl>
                                              <p:pRg st="0" end="0"/>
                                            </p:txEl>
                                          </p:spTgt>
                                        </p:tgtEl>
                                        <p:attrNameLst>
                                          <p:attrName>style.visibility</p:attrName>
                                        </p:attrNameLst>
                                      </p:cBhvr>
                                      <p:to>
                                        <p:strVal val="visible"/>
                                      </p:to>
                                    </p:set>
                                    <p:anim calcmode="lin" valueType="num">
                                      <p:cBhvr>
                                        <p:cTn id="196" dur="2250" fill="hold"/>
                                        <p:tgtEl>
                                          <p:spTgt spid="20">
                                            <p:txEl>
                                              <p:pRg st="0" end="0"/>
                                            </p:txEl>
                                          </p:spTgt>
                                        </p:tgtEl>
                                        <p:attrNameLst>
                                          <p:attrName>ppt_w</p:attrName>
                                        </p:attrNameLst>
                                      </p:cBhvr>
                                      <p:tavLst>
                                        <p:tav tm="0">
                                          <p:val>
                                            <p:fltVal val="0"/>
                                          </p:val>
                                        </p:tav>
                                        <p:tav tm="100000">
                                          <p:val>
                                            <p:strVal val="#ppt_w"/>
                                          </p:val>
                                        </p:tav>
                                      </p:tavLst>
                                    </p:anim>
                                    <p:anim calcmode="lin" valueType="num">
                                      <p:cBhvr>
                                        <p:cTn id="197" dur="225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198" dur="2250"/>
                                        <p:tgtEl>
                                          <p:spTgt spid="20">
                                            <p:txEl>
                                              <p:pRg st="0" end="0"/>
                                            </p:txEl>
                                          </p:spTgt>
                                        </p:tgtEl>
                                      </p:cBhvr>
                                    </p:animEffect>
                                  </p:childTnLst>
                                </p:cTn>
                              </p:par>
                            </p:childTnLst>
                          </p:cTn>
                        </p:par>
                      </p:childTnLst>
                    </p:cTn>
                  </p:par>
                  <p:par>
                    <p:cTn id="199" fill="hold">
                      <p:stCondLst>
                        <p:cond delay="indefinite"/>
                      </p:stCondLst>
                      <p:childTnLst>
                        <p:par>
                          <p:cTn id="200" fill="hold">
                            <p:stCondLst>
                              <p:cond delay="0"/>
                            </p:stCondLst>
                            <p:childTnLst>
                              <p:par>
                                <p:cTn id="201" presetID="53" presetClass="entr" presetSubtype="16" fill="hold" grpId="0" nodeType="clickEffect">
                                  <p:stCondLst>
                                    <p:cond delay="0"/>
                                  </p:stCondLst>
                                  <p:childTnLst>
                                    <p:set>
                                      <p:cBhvr>
                                        <p:cTn id="202" dur="1" fill="hold">
                                          <p:stCondLst>
                                            <p:cond delay="0"/>
                                          </p:stCondLst>
                                        </p:cTn>
                                        <p:tgtEl>
                                          <p:spTgt spid="21">
                                            <p:bg/>
                                          </p:spTgt>
                                        </p:tgtEl>
                                        <p:attrNameLst>
                                          <p:attrName>style.visibility</p:attrName>
                                        </p:attrNameLst>
                                      </p:cBhvr>
                                      <p:to>
                                        <p:strVal val="visible"/>
                                      </p:to>
                                    </p:set>
                                    <p:anim calcmode="lin" valueType="num">
                                      <p:cBhvr>
                                        <p:cTn id="203" dur="2250" fill="hold"/>
                                        <p:tgtEl>
                                          <p:spTgt spid="21">
                                            <p:bg/>
                                          </p:spTgt>
                                        </p:tgtEl>
                                        <p:attrNameLst>
                                          <p:attrName>ppt_w</p:attrName>
                                        </p:attrNameLst>
                                      </p:cBhvr>
                                      <p:tavLst>
                                        <p:tav tm="0">
                                          <p:val>
                                            <p:fltVal val="0"/>
                                          </p:val>
                                        </p:tav>
                                        <p:tav tm="100000">
                                          <p:val>
                                            <p:strVal val="#ppt_w"/>
                                          </p:val>
                                        </p:tav>
                                      </p:tavLst>
                                    </p:anim>
                                    <p:anim calcmode="lin" valueType="num">
                                      <p:cBhvr>
                                        <p:cTn id="204" dur="2250" fill="hold"/>
                                        <p:tgtEl>
                                          <p:spTgt spid="21">
                                            <p:bg/>
                                          </p:spTgt>
                                        </p:tgtEl>
                                        <p:attrNameLst>
                                          <p:attrName>ppt_h</p:attrName>
                                        </p:attrNameLst>
                                      </p:cBhvr>
                                      <p:tavLst>
                                        <p:tav tm="0">
                                          <p:val>
                                            <p:fltVal val="0"/>
                                          </p:val>
                                        </p:tav>
                                        <p:tav tm="100000">
                                          <p:val>
                                            <p:strVal val="#ppt_h"/>
                                          </p:val>
                                        </p:tav>
                                      </p:tavLst>
                                    </p:anim>
                                    <p:animEffect transition="in" filter="fade">
                                      <p:cBhvr>
                                        <p:cTn id="205" dur="2250"/>
                                        <p:tgtEl>
                                          <p:spTgt spid="21">
                                            <p:bg/>
                                          </p:spTgt>
                                        </p:tgtEl>
                                      </p:cBhvr>
                                    </p:animEffect>
                                  </p:childTnLst>
                                </p:cTn>
                              </p:par>
                            </p:childTnLst>
                          </p:cTn>
                        </p:par>
                      </p:childTnLst>
                    </p:cTn>
                  </p:par>
                  <p:par>
                    <p:cTn id="206" fill="hold">
                      <p:stCondLst>
                        <p:cond delay="indefinite"/>
                      </p:stCondLst>
                      <p:childTnLst>
                        <p:par>
                          <p:cTn id="207" fill="hold">
                            <p:stCondLst>
                              <p:cond delay="0"/>
                            </p:stCondLst>
                            <p:childTnLst>
                              <p:par>
                                <p:cTn id="208" presetID="53" presetClass="entr" presetSubtype="16" fill="hold" grpId="0" nodeType="clickEffect">
                                  <p:stCondLst>
                                    <p:cond delay="0"/>
                                  </p:stCondLst>
                                  <p:childTnLst>
                                    <p:set>
                                      <p:cBhvr>
                                        <p:cTn id="209" dur="1" fill="hold">
                                          <p:stCondLst>
                                            <p:cond delay="0"/>
                                          </p:stCondLst>
                                        </p:cTn>
                                        <p:tgtEl>
                                          <p:spTgt spid="21">
                                            <p:txEl>
                                              <p:pRg st="0" end="0"/>
                                            </p:txEl>
                                          </p:spTgt>
                                        </p:tgtEl>
                                        <p:attrNameLst>
                                          <p:attrName>style.visibility</p:attrName>
                                        </p:attrNameLst>
                                      </p:cBhvr>
                                      <p:to>
                                        <p:strVal val="visible"/>
                                      </p:to>
                                    </p:set>
                                    <p:anim calcmode="lin" valueType="num">
                                      <p:cBhvr>
                                        <p:cTn id="210" dur="2250" fill="hold"/>
                                        <p:tgtEl>
                                          <p:spTgt spid="21">
                                            <p:txEl>
                                              <p:pRg st="0" end="0"/>
                                            </p:txEl>
                                          </p:spTgt>
                                        </p:tgtEl>
                                        <p:attrNameLst>
                                          <p:attrName>ppt_w</p:attrName>
                                        </p:attrNameLst>
                                      </p:cBhvr>
                                      <p:tavLst>
                                        <p:tav tm="0">
                                          <p:val>
                                            <p:fltVal val="0"/>
                                          </p:val>
                                        </p:tav>
                                        <p:tav tm="100000">
                                          <p:val>
                                            <p:strVal val="#ppt_w"/>
                                          </p:val>
                                        </p:tav>
                                      </p:tavLst>
                                    </p:anim>
                                    <p:anim calcmode="lin" valueType="num">
                                      <p:cBhvr>
                                        <p:cTn id="211" dur="2250" fill="hold"/>
                                        <p:tgtEl>
                                          <p:spTgt spid="21">
                                            <p:txEl>
                                              <p:pRg st="0" end="0"/>
                                            </p:txEl>
                                          </p:spTgt>
                                        </p:tgtEl>
                                        <p:attrNameLst>
                                          <p:attrName>ppt_h</p:attrName>
                                        </p:attrNameLst>
                                      </p:cBhvr>
                                      <p:tavLst>
                                        <p:tav tm="0">
                                          <p:val>
                                            <p:fltVal val="0"/>
                                          </p:val>
                                        </p:tav>
                                        <p:tav tm="100000">
                                          <p:val>
                                            <p:strVal val="#ppt_h"/>
                                          </p:val>
                                        </p:tav>
                                      </p:tavLst>
                                    </p:anim>
                                    <p:animEffect transition="in" filter="fade">
                                      <p:cBhvr>
                                        <p:cTn id="212" dur="2250"/>
                                        <p:tgtEl>
                                          <p:spTgt spid="21">
                                            <p:txEl>
                                              <p:pRg st="0" end="0"/>
                                            </p:txEl>
                                          </p:spTgt>
                                        </p:tgtEl>
                                      </p:cBhvr>
                                    </p:animEffect>
                                  </p:childTnLst>
                                </p:cTn>
                              </p:par>
                            </p:childTnLst>
                          </p:cTn>
                        </p:par>
                      </p:childTnLst>
                    </p:cTn>
                  </p:par>
                  <p:par>
                    <p:cTn id="213" fill="hold">
                      <p:stCondLst>
                        <p:cond delay="indefinite"/>
                      </p:stCondLst>
                      <p:childTnLst>
                        <p:par>
                          <p:cTn id="214" fill="hold">
                            <p:stCondLst>
                              <p:cond delay="0"/>
                            </p:stCondLst>
                            <p:childTnLst>
                              <p:par>
                                <p:cTn id="215" presetID="53" presetClass="entr" presetSubtype="16" fill="hold" grpId="0" nodeType="clickEffect">
                                  <p:stCondLst>
                                    <p:cond delay="0"/>
                                  </p:stCondLst>
                                  <p:childTnLst>
                                    <p:set>
                                      <p:cBhvr>
                                        <p:cTn id="216" dur="1" fill="hold">
                                          <p:stCondLst>
                                            <p:cond delay="0"/>
                                          </p:stCondLst>
                                        </p:cTn>
                                        <p:tgtEl>
                                          <p:spTgt spid="25">
                                            <p:bg/>
                                          </p:spTgt>
                                        </p:tgtEl>
                                        <p:attrNameLst>
                                          <p:attrName>style.visibility</p:attrName>
                                        </p:attrNameLst>
                                      </p:cBhvr>
                                      <p:to>
                                        <p:strVal val="visible"/>
                                      </p:to>
                                    </p:set>
                                    <p:anim calcmode="lin" valueType="num">
                                      <p:cBhvr>
                                        <p:cTn id="217" dur="2250" fill="hold"/>
                                        <p:tgtEl>
                                          <p:spTgt spid="25">
                                            <p:bg/>
                                          </p:spTgt>
                                        </p:tgtEl>
                                        <p:attrNameLst>
                                          <p:attrName>ppt_w</p:attrName>
                                        </p:attrNameLst>
                                      </p:cBhvr>
                                      <p:tavLst>
                                        <p:tav tm="0">
                                          <p:val>
                                            <p:fltVal val="0"/>
                                          </p:val>
                                        </p:tav>
                                        <p:tav tm="100000">
                                          <p:val>
                                            <p:strVal val="#ppt_w"/>
                                          </p:val>
                                        </p:tav>
                                      </p:tavLst>
                                    </p:anim>
                                    <p:anim calcmode="lin" valueType="num">
                                      <p:cBhvr>
                                        <p:cTn id="218" dur="2250" fill="hold"/>
                                        <p:tgtEl>
                                          <p:spTgt spid="25">
                                            <p:bg/>
                                          </p:spTgt>
                                        </p:tgtEl>
                                        <p:attrNameLst>
                                          <p:attrName>ppt_h</p:attrName>
                                        </p:attrNameLst>
                                      </p:cBhvr>
                                      <p:tavLst>
                                        <p:tav tm="0">
                                          <p:val>
                                            <p:fltVal val="0"/>
                                          </p:val>
                                        </p:tav>
                                        <p:tav tm="100000">
                                          <p:val>
                                            <p:strVal val="#ppt_h"/>
                                          </p:val>
                                        </p:tav>
                                      </p:tavLst>
                                    </p:anim>
                                    <p:animEffect transition="in" filter="fade">
                                      <p:cBhvr>
                                        <p:cTn id="219" dur="2250"/>
                                        <p:tgtEl>
                                          <p:spTgt spid="25">
                                            <p:bg/>
                                          </p:spTgt>
                                        </p:tgtEl>
                                      </p:cBhvr>
                                    </p:animEffect>
                                  </p:childTnLst>
                                </p:cTn>
                              </p:par>
                            </p:childTnLst>
                          </p:cTn>
                        </p:par>
                      </p:childTnLst>
                    </p:cTn>
                  </p:par>
                  <p:par>
                    <p:cTn id="220" fill="hold">
                      <p:stCondLst>
                        <p:cond delay="indefinite"/>
                      </p:stCondLst>
                      <p:childTnLst>
                        <p:par>
                          <p:cTn id="221" fill="hold">
                            <p:stCondLst>
                              <p:cond delay="0"/>
                            </p:stCondLst>
                            <p:childTnLst>
                              <p:par>
                                <p:cTn id="222" presetID="53" presetClass="entr" presetSubtype="16" fill="hold" grpId="0" nodeType="clickEffect">
                                  <p:stCondLst>
                                    <p:cond delay="0"/>
                                  </p:stCondLst>
                                  <p:childTnLst>
                                    <p:set>
                                      <p:cBhvr>
                                        <p:cTn id="223" dur="1" fill="hold">
                                          <p:stCondLst>
                                            <p:cond delay="0"/>
                                          </p:stCondLst>
                                        </p:cTn>
                                        <p:tgtEl>
                                          <p:spTgt spid="25">
                                            <p:txEl>
                                              <p:pRg st="0" end="0"/>
                                            </p:txEl>
                                          </p:spTgt>
                                        </p:tgtEl>
                                        <p:attrNameLst>
                                          <p:attrName>style.visibility</p:attrName>
                                        </p:attrNameLst>
                                      </p:cBhvr>
                                      <p:to>
                                        <p:strVal val="visible"/>
                                      </p:to>
                                    </p:set>
                                    <p:anim calcmode="lin" valueType="num">
                                      <p:cBhvr>
                                        <p:cTn id="224" dur="2250" fill="hold"/>
                                        <p:tgtEl>
                                          <p:spTgt spid="25">
                                            <p:txEl>
                                              <p:pRg st="0" end="0"/>
                                            </p:txEl>
                                          </p:spTgt>
                                        </p:tgtEl>
                                        <p:attrNameLst>
                                          <p:attrName>ppt_w</p:attrName>
                                        </p:attrNameLst>
                                      </p:cBhvr>
                                      <p:tavLst>
                                        <p:tav tm="0">
                                          <p:val>
                                            <p:fltVal val="0"/>
                                          </p:val>
                                        </p:tav>
                                        <p:tav tm="100000">
                                          <p:val>
                                            <p:strVal val="#ppt_w"/>
                                          </p:val>
                                        </p:tav>
                                      </p:tavLst>
                                    </p:anim>
                                    <p:anim calcmode="lin" valueType="num">
                                      <p:cBhvr>
                                        <p:cTn id="225" dur="2250" fill="hold"/>
                                        <p:tgtEl>
                                          <p:spTgt spid="25">
                                            <p:txEl>
                                              <p:pRg st="0" end="0"/>
                                            </p:txEl>
                                          </p:spTgt>
                                        </p:tgtEl>
                                        <p:attrNameLst>
                                          <p:attrName>ppt_h</p:attrName>
                                        </p:attrNameLst>
                                      </p:cBhvr>
                                      <p:tavLst>
                                        <p:tav tm="0">
                                          <p:val>
                                            <p:fltVal val="0"/>
                                          </p:val>
                                        </p:tav>
                                        <p:tav tm="100000">
                                          <p:val>
                                            <p:strVal val="#ppt_h"/>
                                          </p:val>
                                        </p:tav>
                                      </p:tavLst>
                                    </p:anim>
                                    <p:animEffect transition="in" filter="fade">
                                      <p:cBhvr>
                                        <p:cTn id="226" dur="2250"/>
                                        <p:tgtEl>
                                          <p:spTgt spid="25">
                                            <p:txEl>
                                              <p:pRg st="0" end="0"/>
                                            </p:txEl>
                                          </p:spTgt>
                                        </p:tgtEl>
                                      </p:cBhvr>
                                    </p:animEffect>
                                  </p:childTnLst>
                                </p:cTn>
                              </p:par>
                            </p:childTnLst>
                          </p:cTn>
                        </p:par>
                      </p:childTnLst>
                    </p:cTn>
                  </p:par>
                  <p:par>
                    <p:cTn id="227" fill="hold">
                      <p:stCondLst>
                        <p:cond delay="indefinite"/>
                      </p:stCondLst>
                      <p:childTnLst>
                        <p:par>
                          <p:cTn id="228" fill="hold">
                            <p:stCondLst>
                              <p:cond delay="0"/>
                            </p:stCondLst>
                            <p:childTnLst>
                              <p:par>
                                <p:cTn id="229" presetID="53" presetClass="entr" presetSubtype="16" fill="hold" grpId="0" nodeType="clickEffect">
                                  <p:stCondLst>
                                    <p:cond delay="0"/>
                                  </p:stCondLst>
                                  <p:childTnLst>
                                    <p:set>
                                      <p:cBhvr>
                                        <p:cTn id="230" dur="1" fill="hold">
                                          <p:stCondLst>
                                            <p:cond delay="0"/>
                                          </p:stCondLst>
                                        </p:cTn>
                                        <p:tgtEl>
                                          <p:spTgt spid="22">
                                            <p:bg/>
                                          </p:spTgt>
                                        </p:tgtEl>
                                        <p:attrNameLst>
                                          <p:attrName>style.visibility</p:attrName>
                                        </p:attrNameLst>
                                      </p:cBhvr>
                                      <p:to>
                                        <p:strVal val="visible"/>
                                      </p:to>
                                    </p:set>
                                    <p:anim calcmode="lin" valueType="num">
                                      <p:cBhvr>
                                        <p:cTn id="231" dur="2250" fill="hold"/>
                                        <p:tgtEl>
                                          <p:spTgt spid="22">
                                            <p:bg/>
                                          </p:spTgt>
                                        </p:tgtEl>
                                        <p:attrNameLst>
                                          <p:attrName>ppt_w</p:attrName>
                                        </p:attrNameLst>
                                      </p:cBhvr>
                                      <p:tavLst>
                                        <p:tav tm="0">
                                          <p:val>
                                            <p:fltVal val="0"/>
                                          </p:val>
                                        </p:tav>
                                        <p:tav tm="100000">
                                          <p:val>
                                            <p:strVal val="#ppt_w"/>
                                          </p:val>
                                        </p:tav>
                                      </p:tavLst>
                                    </p:anim>
                                    <p:anim calcmode="lin" valueType="num">
                                      <p:cBhvr>
                                        <p:cTn id="232" dur="2250" fill="hold"/>
                                        <p:tgtEl>
                                          <p:spTgt spid="22">
                                            <p:bg/>
                                          </p:spTgt>
                                        </p:tgtEl>
                                        <p:attrNameLst>
                                          <p:attrName>ppt_h</p:attrName>
                                        </p:attrNameLst>
                                      </p:cBhvr>
                                      <p:tavLst>
                                        <p:tav tm="0">
                                          <p:val>
                                            <p:fltVal val="0"/>
                                          </p:val>
                                        </p:tav>
                                        <p:tav tm="100000">
                                          <p:val>
                                            <p:strVal val="#ppt_h"/>
                                          </p:val>
                                        </p:tav>
                                      </p:tavLst>
                                    </p:anim>
                                    <p:animEffect transition="in" filter="fade">
                                      <p:cBhvr>
                                        <p:cTn id="233" dur="2250"/>
                                        <p:tgtEl>
                                          <p:spTgt spid="22">
                                            <p:bg/>
                                          </p:spTgt>
                                        </p:tgtEl>
                                      </p:cBhvr>
                                    </p:animEffect>
                                  </p:childTnLst>
                                </p:cTn>
                              </p:par>
                            </p:childTnLst>
                          </p:cTn>
                        </p:par>
                      </p:childTnLst>
                    </p:cTn>
                  </p:par>
                  <p:par>
                    <p:cTn id="234" fill="hold">
                      <p:stCondLst>
                        <p:cond delay="indefinite"/>
                      </p:stCondLst>
                      <p:childTnLst>
                        <p:par>
                          <p:cTn id="235" fill="hold">
                            <p:stCondLst>
                              <p:cond delay="0"/>
                            </p:stCondLst>
                            <p:childTnLst>
                              <p:par>
                                <p:cTn id="236" presetID="53" presetClass="entr" presetSubtype="16" fill="hold" grpId="0" nodeType="clickEffect">
                                  <p:stCondLst>
                                    <p:cond delay="0"/>
                                  </p:stCondLst>
                                  <p:childTnLst>
                                    <p:set>
                                      <p:cBhvr>
                                        <p:cTn id="237" dur="1" fill="hold">
                                          <p:stCondLst>
                                            <p:cond delay="0"/>
                                          </p:stCondLst>
                                        </p:cTn>
                                        <p:tgtEl>
                                          <p:spTgt spid="22">
                                            <p:txEl>
                                              <p:pRg st="0" end="0"/>
                                            </p:txEl>
                                          </p:spTgt>
                                        </p:tgtEl>
                                        <p:attrNameLst>
                                          <p:attrName>style.visibility</p:attrName>
                                        </p:attrNameLst>
                                      </p:cBhvr>
                                      <p:to>
                                        <p:strVal val="visible"/>
                                      </p:to>
                                    </p:set>
                                    <p:anim calcmode="lin" valueType="num">
                                      <p:cBhvr>
                                        <p:cTn id="238" dur="2250" fill="hold"/>
                                        <p:tgtEl>
                                          <p:spTgt spid="22">
                                            <p:txEl>
                                              <p:pRg st="0" end="0"/>
                                            </p:txEl>
                                          </p:spTgt>
                                        </p:tgtEl>
                                        <p:attrNameLst>
                                          <p:attrName>ppt_w</p:attrName>
                                        </p:attrNameLst>
                                      </p:cBhvr>
                                      <p:tavLst>
                                        <p:tav tm="0">
                                          <p:val>
                                            <p:fltVal val="0"/>
                                          </p:val>
                                        </p:tav>
                                        <p:tav tm="100000">
                                          <p:val>
                                            <p:strVal val="#ppt_w"/>
                                          </p:val>
                                        </p:tav>
                                      </p:tavLst>
                                    </p:anim>
                                    <p:anim calcmode="lin" valueType="num">
                                      <p:cBhvr>
                                        <p:cTn id="239" dur="225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240" dur="2250"/>
                                        <p:tgtEl>
                                          <p:spTgt spid="22">
                                            <p:txEl>
                                              <p:pRg st="0" end="0"/>
                                            </p:txEl>
                                          </p:spTgt>
                                        </p:tgtEl>
                                      </p:cBhvr>
                                    </p:animEffect>
                                  </p:childTnLst>
                                </p:cTn>
                              </p:par>
                            </p:childTnLst>
                          </p:cTn>
                        </p:par>
                      </p:childTnLst>
                    </p:cTn>
                  </p:par>
                  <p:par>
                    <p:cTn id="241" fill="hold">
                      <p:stCondLst>
                        <p:cond delay="indefinite"/>
                      </p:stCondLst>
                      <p:childTnLst>
                        <p:par>
                          <p:cTn id="242" fill="hold">
                            <p:stCondLst>
                              <p:cond delay="0"/>
                            </p:stCondLst>
                            <p:childTnLst>
                              <p:par>
                                <p:cTn id="243" presetID="53" presetClass="entr" presetSubtype="16" fill="hold" grpId="0" nodeType="clickEffect">
                                  <p:stCondLst>
                                    <p:cond delay="0"/>
                                  </p:stCondLst>
                                  <p:childTnLst>
                                    <p:set>
                                      <p:cBhvr>
                                        <p:cTn id="244" dur="1" fill="hold">
                                          <p:stCondLst>
                                            <p:cond delay="0"/>
                                          </p:stCondLst>
                                        </p:cTn>
                                        <p:tgtEl>
                                          <p:spTgt spid="23">
                                            <p:bg/>
                                          </p:spTgt>
                                        </p:tgtEl>
                                        <p:attrNameLst>
                                          <p:attrName>style.visibility</p:attrName>
                                        </p:attrNameLst>
                                      </p:cBhvr>
                                      <p:to>
                                        <p:strVal val="visible"/>
                                      </p:to>
                                    </p:set>
                                    <p:anim calcmode="lin" valueType="num">
                                      <p:cBhvr>
                                        <p:cTn id="245" dur="2250" fill="hold"/>
                                        <p:tgtEl>
                                          <p:spTgt spid="23">
                                            <p:bg/>
                                          </p:spTgt>
                                        </p:tgtEl>
                                        <p:attrNameLst>
                                          <p:attrName>ppt_w</p:attrName>
                                        </p:attrNameLst>
                                      </p:cBhvr>
                                      <p:tavLst>
                                        <p:tav tm="0">
                                          <p:val>
                                            <p:fltVal val="0"/>
                                          </p:val>
                                        </p:tav>
                                        <p:tav tm="100000">
                                          <p:val>
                                            <p:strVal val="#ppt_w"/>
                                          </p:val>
                                        </p:tav>
                                      </p:tavLst>
                                    </p:anim>
                                    <p:anim calcmode="lin" valueType="num">
                                      <p:cBhvr>
                                        <p:cTn id="246" dur="2250" fill="hold"/>
                                        <p:tgtEl>
                                          <p:spTgt spid="23">
                                            <p:bg/>
                                          </p:spTgt>
                                        </p:tgtEl>
                                        <p:attrNameLst>
                                          <p:attrName>ppt_h</p:attrName>
                                        </p:attrNameLst>
                                      </p:cBhvr>
                                      <p:tavLst>
                                        <p:tav tm="0">
                                          <p:val>
                                            <p:fltVal val="0"/>
                                          </p:val>
                                        </p:tav>
                                        <p:tav tm="100000">
                                          <p:val>
                                            <p:strVal val="#ppt_h"/>
                                          </p:val>
                                        </p:tav>
                                      </p:tavLst>
                                    </p:anim>
                                    <p:animEffect transition="in" filter="fade">
                                      <p:cBhvr>
                                        <p:cTn id="247" dur="2250"/>
                                        <p:tgtEl>
                                          <p:spTgt spid="23">
                                            <p:bg/>
                                          </p:spTgt>
                                        </p:tgtEl>
                                      </p:cBhvr>
                                    </p:animEffect>
                                  </p:childTnLst>
                                </p:cTn>
                              </p:par>
                            </p:childTnLst>
                          </p:cTn>
                        </p:par>
                      </p:childTnLst>
                    </p:cTn>
                  </p:par>
                  <p:par>
                    <p:cTn id="248" fill="hold">
                      <p:stCondLst>
                        <p:cond delay="indefinite"/>
                      </p:stCondLst>
                      <p:childTnLst>
                        <p:par>
                          <p:cTn id="249" fill="hold">
                            <p:stCondLst>
                              <p:cond delay="0"/>
                            </p:stCondLst>
                            <p:childTnLst>
                              <p:par>
                                <p:cTn id="250" presetID="53" presetClass="entr" presetSubtype="16" fill="hold" grpId="0" nodeType="clickEffect">
                                  <p:stCondLst>
                                    <p:cond delay="0"/>
                                  </p:stCondLst>
                                  <p:childTnLst>
                                    <p:set>
                                      <p:cBhvr>
                                        <p:cTn id="251" dur="1" fill="hold">
                                          <p:stCondLst>
                                            <p:cond delay="0"/>
                                          </p:stCondLst>
                                        </p:cTn>
                                        <p:tgtEl>
                                          <p:spTgt spid="23">
                                            <p:txEl>
                                              <p:pRg st="0" end="0"/>
                                            </p:txEl>
                                          </p:spTgt>
                                        </p:tgtEl>
                                        <p:attrNameLst>
                                          <p:attrName>style.visibility</p:attrName>
                                        </p:attrNameLst>
                                      </p:cBhvr>
                                      <p:to>
                                        <p:strVal val="visible"/>
                                      </p:to>
                                    </p:set>
                                    <p:anim calcmode="lin" valueType="num">
                                      <p:cBhvr>
                                        <p:cTn id="252" dur="2250" fill="hold"/>
                                        <p:tgtEl>
                                          <p:spTgt spid="23">
                                            <p:txEl>
                                              <p:pRg st="0" end="0"/>
                                            </p:txEl>
                                          </p:spTgt>
                                        </p:tgtEl>
                                        <p:attrNameLst>
                                          <p:attrName>ppt_w</p:attrName>
                                        </p:attrNameLst>
                                      </p:cBhvr>
                                      <p:tavLst>
                                        <p:tav tm="0">
                                          <p:val>
                                            <p:fltVal val="0"/>
                                          </p:val>
                                        </p:tav>
                                        <p:tav tm="100000">
                                          <p:val>
                                            <p:strVal val="#ppt_w"/>
                                          </p:val>
                                        </p:tav>
                                      </p:tavLst>
                                    </p:anim>
                                    <p:anim calcmode="lin" valueType="num">
                                      <p:cBhvr>
                                        <p:cTn id="253" dur="2250" fill="hold"/>
                                        <p:tgtEl>
                                          <p:spTgt spid="23">
                                            <p:txEl>
                                              <p:pRg st="0" end="0"/>
                                            </p:txEl>
                                          </p:spTgt>
                                        </p:tgtEl>
                                        <p:attrNameLst>
                                          <p:attrName>ppt_h</p:attrName>
                                        </p:attrNameLst>
                                      </p:cBhvr>
                                      <p:tavLst>
                                        <p:tav tm="0">
                                          <p:val>
                                            <p:fltVal val="0"/>
                                          </p:val>
                                        </p:tav>
                                        <p:tav tm="100000">
                                          <p:val>
                                            <p:strVal val="#ppt_h"/>
                                          </p:val>
                                        </p:tav>
                                      </p:tavLst>
                                    </p:anim>
                                    <p:animEffect transition="in" filter="fade">
                                      <p:cBhvr>
                                        <p:cTn id="254" dur="2250"/>
                                        <p:tgtEl>
                                          <p:spTgt spid="23">
                                            <p:txEl>
                                              <p:pRg st="0" end="0"/>
                                            </p:txEl>
                                          </p:spTgt>
                                        </p:tgtEl>
                                      </p:cBhvr>
                                    </p:animEffect>
                                  </p:childTnLst>
                                </p:cTn>
                              </p:par>
                            </p:childTnLst>
                          </p:cTn>
                        </p:par>
                      </p:childTnLst>
                    </p:cTn>
                  </p:par>
                  <p:par>
                    <p:cTn id="255" fill="hold">
                      <p:stCondLst>
                        <p:cond delay="indefinite"/>
                      </p:stCondLst>
                      <p:childTnLst>
                        <p:par>
                          <p:cTn id="256" fill="hold">
                            <p:stCondLst>
                              <p:cond delay="0"/>
                            </p:stCondLst>
                            <p:childTnLst>
                              <p:par>
                                <p:cTn id="257" presetID="53" presetClass="entr" presetSubtype="16" fill="hold" grpId="0" nodeType="clickEffect">
                                  <p:stCondLst>
                                    <p:cond delay="0"/>
                                  </p:stCondLst>
                                  <p:childTnLst>
                                    <p:set>
                                      <p:cBhvr>
                                        <p:cTn id="258" dur="1" fill="hold">
                                          <p:stCondLst>
                                            <p:cond delay="0"/>
                                          </p:stCondLst>
                                        </p:cTn>
                                        <p:tgtEl>
                                          <p:spTgt spid="24">
                                            <p:bg/>
                                          </p:spTgt>
                                        </p:tgtEl>
                                        <p:attrNameLst>
                                          <p:attrName>style.visibility</p:attrName>
                                        </p:attrNameLst>
                                      </p:cBhvr>
                                      <p:to>
                                        <p:strVal val="visible"/>
                                      </p:to>
                                    </p:set>
                                    <p:anim calcmode="lin" valueType="num">
                                      <p:cBhvr>
                                        <p:cTn id="259" dur="2250" fill="hold"/>
                                        <p:tgtEl>
                                          <p:spTgt spid="24">
                                            <p:bg/>
                                          </p:spTgt>
                                        </p:tgtEl>
                                        <p:attrNameLst>
                                          <p:attrName>ppt_w</p:attrName>
                                        </p:attrNameLst>
                                      </p:cBhvr>
                                      <p:tavLst>
                                        <p:tav tm="0">
                                          <p:val>
                                            <p:fltVal val="0"/>
                                          </p:val>
                                        </p:tav>
                                        <p:tav tm="100000">
                                          <p:val>
                                            <p:strVal val="#ppt_w"/>
                                          </p:val>
                                        </p:tav>
                                      </p:tavLst>
                                    </p:anim>
                                    <p:anim calcmode="lin" valueType="num">
                                      <p:cBhvr>
                                        <p:cTn id="260" dur="2250" fill="hold"/>
                                        <p:tgtEl>
                                          <p:spTgt spid="24">
                                            <p:bg/>
                                          </p:spTgt>
                                        </p:tgtEl>
                                        <p:attrNameLst>
                                          <p:attrName>ppt_h</p:attrName>
                                        </p:attrNameLst>
                                      </p:cBhvr>
                                      <p:tavLst>
                                        <p:tav tm="0">
                                          <p:val>
                                            <p:fltVal val="0"/>
                                          </p:val>
                                        </p:tav>
                                        <p:tav tm="100000">
                                          <p:val>
                                            <p:strVal val="#ppt_h"/>
                                          </p:val>
                                        </p:tav>
                                      </p:tavLst>
                                    </p:anim>
                                    <p:animEffect transition="in" filter="fade">
                                      <p:cBhvr>
                                        <p:cTn id="261" dur="2250"/>
                                        <p:tgtEl>
                                          <p:spTgt spid="24">
                                            <p:bg/>
                                          </p:spTgt>
                                        </p:tgtEl>
                                      </p:cBhvr>
                                    </p:animEffect>
                                  </p:childTnLst>
                                </p:cTn>
                              </p:par>
                            </p:childTnLst>
                          </p:cTn>
                        </p:par>
                      </p:childTnLst>
                    </p:cTn>
                  </p:par>
                  <p:par>
                    <p:cTn id="262" fill="hold">
                      <p:stCondLst>
                        <p:cond delay="indefinite"/>
                      </p:stCondLst>
                      <p:childTnLst>
                        <p:par>
                          <p:cTn id="263" fill="hold">
                            <p:stCondLst>
                              <p:cond delay="0"/>
                            </p:stCondLst>
                            <p:childTnLst>
                              <p:par>
                                <p:cTn id="264" presetID="53" presetClass="entr" presetSubtype="16" fill="hold" grpId="0" nodeType="clickEffect">
                                  <p:stCondLst>
                                    <p:cond delay="0"/>
                                  </p:stCondLst>
                                  <p:childTnLst>
                                    <p:set>
                                      <p:cBhvr>
                                        <p:cTn id="265" dur="1" fill="hold">
                                          <p:stCondLst>
                                            <p:cond delay="0"/>
                                          </p:stCondLst>
                                        </p:cTn>
                                        <p:tgtEl>
                                          <p:spTgt spid="24">
                                            <p:txEl>
                                              <p:pRg st="0" end="0"/>
                                            </p:txEl>
                                          </p:spTgt>
                                        </p:tgtEl>
                                        <p:attrNameLst>
                                          <p:attrName>style.visibility</p:attrName>
                                        </p:attrNameLst>
                                      </p:cBhvr>
                                      <p:to>
                                        <p:strVal val="visible"/>
                                      </p:to>
                                    </p:set>
                                    <p:anim calcmode="lin" valueType="num">
                                      <p:cBhvr>
                                        <p:cTn id="266" dur="2250" fill="hold"/>
                                        <p:tgtEl>
                                          <p:spTgt spid="24">
                                            <p:txEl>
                                              <p:pRg st="0" end="0"/>
                                            </p:txEl>
                                          </p:spTgt>
                                        </p:tgtEl>
                                        <p:attrNameLst>
                                          <p:attrName>ppt_w</p:attrName>
                                        </p:attrNameLst>
                                      </p:cBhvr>
                                      <p:tavLst>
                                        <p:tav tm="0">
                                          <p:val>
                                            <p:fltVal val="0"/>
                                          </p:val>
                                        </p:tav>
                                        <p:tav tm="100000">
                                          <p:val>
                                            <p:strVal val="#ppt_w"/>
                                          </p:val>
                                        </p:tav>
                                      </p:tavLst>
                                    </p:anim>
                                    <p:anim calcmode="lin" valueType="num">
                                      <p:cBhvr>
                                        <p:cTn id="267" dur="2250" fill="hold"/>
                                        <p:tgtEl>
                                          <p:spTgt spid="24">
                                            <p:txEl>
                                              <p:pRg st="0" end="0"/>
                                            </p:txEl>
                                          </p:spTgt>
                                        </p:tgtEl>
                                        <p:attrNameLst>
                                          <p:attrName>ppt_h</p:attrName>
                                        </p:attrNameLst>
                                      </p:cBhvr>
                                      <p:tavLst>
                                        <p:tav tm="0">
                                          <p:val>
                                            <p:fltVal val="0"/>
                                          </p:val>
                                        </p:tav>
                                        <p:tav tm="100000">
                                          <p:val>
                                            <p:strVal val="#ppt_h"/>
                                          </p:val>
                                        </p:tav>
                                      </p:tavLst>
                                    </p:anim>
                                    <p:animEffect transition="in" filter="fade">
                                      <p:cBhvr>
                                        <p:cTn id="268" dur="2250"/>
                                        <p:tgtEl>
                                          <p:spTgt spid="24">
                                            <p:txEl>
                                              <p:pRg st="0" end="0"/>
                                            </p:txEl>
                                          </p:spTgt>
                                        </p:tgtEl>
                                      </p:cBhvr>
                                    </p:animEffect>
                                  </p:childTnLst>
                                </p:cTn>
                              </p:par>
                            </p:childTnLst>
                          </p:cTn>
                        </p:par>
                      </p:childTnLst>
                    </p:cTn>
                  </p:par>
                  <p:par>
                    <p:cTn id="269" fill="hold">
                      <p:stCondLst>
                        <p:cond delay="indefinite"/>
                      </p:stCondLst>
                      <p:childTnLst>
                        <p:par>
                          <p:cTn id="270" fill="hold">
                            <p:stCondLst>
                              <p:cond delay="0"/>
                            </p:stCondLst>
                            <p:childTnLst>
                              <p:par>
                                <p:cTn id="271" presetID="53" presetClass="entr" presetSubtype="16" fill="hold" grpId="0" nodeType="clickEffect">
                                  <p:stCondLst>
                                    <p:cond delay="0"/>
                                  </p:stCondLst>
                                  <p:childTnLst>
                                    <p:set>
                                      <p:cBhvr>
                                        <p:cTn id="272" dur="1" fill="hold">
                                          <p:stCondLst>
                                            <p:cond delay="0"/>
                                          </p:stCondLst>
                                        </p:cTn>
                                        <p:tgtEl>
                                          <p:spTgt spid="26">
                                            <p:bg/>
                                          </p:spTgt>
                                        </p:tgtEl>
                                        <p:attrNameLst>
                                          <p:attrName>style.visibility</p:attrName>
                                        </p:attrNameLst>
                                      </p:cBhvr>
                                      <p:to>
                                        <p:strVal val="visible"/>
                                      </p:to>
                                    </p:set>
                                    <p:anim calcmode="lin" valueType="num">
                                      <p:cBhvr>
                                        <p:cTn id="273" dur="2250" fill="hold"/>
                                        <p:tgtEl>
                                          <p:spTgt spid="26">
                                            <p:bg/>
                                          </p:spTgt>
                                        </p:tgtEl>
                                        <p:attrNameLst>
                                          <p:attrName>ppt_w</p:attrName>
                                        </p:attrNameLst>
                                      </p:cBhvr>
                                      <p:tavLst>
                                        <p:tav tm="0">
                                          <p:val>
                                            <p:fltVal val="0"/>
                                          </p:val>
                                        </p:tav>
                                        <p:tav tm="100000">
                                          <p:val>
                                            <p:strVal val="#ppt_w"/>
                                          </p:val>
                                        </p:tav>
                                      </p:tavLst>
                                    </p:anim>
                                    <p:anim calcmode="lin" valueType="num">
                                      <p:cBhvr>
                                        <p:cTn id="274" dur="2250" fill="hold"/>
                                        <p:tgtEl>
                                          <p:spTgt spid="26">
                                            <p:bg/>
                                          </p:spTgt>
                                        </p:tgtEl>
                                        <p:attrNameLst>
                                          <p:attrName>ppt_h</p:attrName>
                                        </p:attrNameLst>
                                      </p:cBhvr>
                                      <p:tavLst>
                                        <p:tav tm="0">
                                          <p:val>
                                            <p:fltVal val="0"/>
                                          </p:val>
                                        </p:tav>
                                        <p:tav tm="100000">
                                          <p:val>
                                            <p:strVal val="#ppt_h"/>
                                          </p:val>
                                        </p:tav>
                                      </p:tavLst>
                                    </p:anim>
                                    <p:animEffect transition="in" filter="fade">
                                      <p:cBhvr>
                                        <p:cTn id="275" dur="2250"/>
                                        <p:tgtEl>
                                          <p:spTgt spid="26">
                                            <p:bg/>
                                          </p:spTgt>
                                        </p:tgtEl>
                                      </p:cBhvr>
                                    </p:animEffect>
                                  </p:childTnLst>
                                </p:cTn>
                              </p:par>
                            </p:childTnLst>
                          </p:cTn>
                        </p:par>
                      </p:childTnLst>
                    </p:cTn>
                  </p:par>
                  <p:par>
                    <p:cTn id="276" fill="hold">
                      <p:stCondLst>
                        <p:cond delay="indefinite"/>
                      </p:stCondLst>
                      <p:childTnLst>
                        <p:par>
                          <p:cTn id="277" fill="hold">
                            <p:stCondLst>
                              <p:cond delay="0"/>
                            </p:stCondLst>
                            <p:childTnLst>
                              <p:par>
                                <p:cTn id="278" presetID="53" presetClass="entr" presetSubtype="16" fill="hold" grpId="0" nodeType="clickEffect">
                                  <p:stCondLst>
                                    <p:cond delay="0"/>
                                  </p:stCondLst>
                                  <p:childTnLst>
                                    <p:set>
                                      <p:cBhvr>
                                        <p:cTn id="279" dur="1" fill="hold">
                                          <p:stCondLst>
                                            <p:cond delay="0"/>
                                          </p:stCondLst>
                                        </p:cTn>
                                        <p:tgtEl>
                                          <p:spTgt spid="26">
                                            <p:txEl>
                                              <p:pRg st="0" end="0"/>
                                            </p:txEl>
                                          </p:spTgt>
                                        </p:tgtEl>
                                        <p:attrNameLst>
                                          <p:attrName>style.visibility</p:attrName>
                                        </p:attrNameLst>
                                      </p:cBhvr>
                                      <p:to>
                                        <p:strVal val="visible"/>
                                      </p:to>
                                    </p:set>
                                    <p:anim calcmode="lin" valueType="num">
                                      <p:cBhvr>
                                        <p:cTn id="280" dur="2250" fill="hold"/>
                                        <p:tgtEl>
                                          <p:spTgt spid="26">
                                            <p:txEl>
                                              <p:pRg st="0" end="0"/>
                                            </p:txEl>
                                          </p:spTgt>
                                        </p:tgtEl>
                                        <p:attrNameLst>
                                          <p:attrName>ppt_w</p:attrName>
                                        </p:attrNameLst>
                                      </p:cBhvr>
                                      <p:tavLst>
                                        <p:tav tm="0">
                                          <p:val>
                                            <p:fltVal val="0"/>
                                          </p:val>
                                        </p:tav>
                                        <p:tav tm="100000">
                                          <p:val>
                                            <p:strVal val="#ppt_w"/>
                                          </p:val>
                                        </p:tav>
                                      </p:tavLst>
                                    </p:anim>
                                    <p:anim calcmode="lin" valueType="num">
                                      <p:cBhvr>
                                        <p:cTn id="281" dur="2250" fill="hold"/>
                                        <p:tgtEl>
                                          <p:spTgt spid="26">
                                            <p:txEl>
                                              <p:pRg st="0" end="0"/>
                                            </p:txEl>
                                          </p:spTgt>
                                        </p:tgtEl>
                                        <p:attrNameLst>
                                          <p:attrName>ppt_h</p:attrName>
                                        </p:attrNameLst>
                                      </p:cBhvr>
                                      <p:tavLst>
                                        <p:tav tm="0">
                                          <p:val>
                                            <p:fltVal val="0"/>
                                          </p:val>
                                        </p:tav>
                                        <p:tav tm="100000">
                                          <p:val>
                                            <p:strVal val="#ppt_h"/>
                                          </p:val>
                                        </p:tav>
                                      </p:tavLst>
                                    </p:anim>
                                    <p:animEffect transition="in" filter="fade">
                                      <p:cBhvr>
                                        <p:cTn id="282" dur="225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8" grpId="0" build="p" animBg="1"/>
      <p:bldP spid="9" grpId="0" build="p" animBg="1"/>
      <p:bldP spid="10" grpId="0" build="p" animBg="1"/>
      <p:bldP spid="11" grpId="0" build="p" animBg="1"/>
      <p:bldP spid="12" grpId="0" build="p" animBg="1"/>
      <p:bldP spid="13" grpId="0" build="p" animBg="1"/>
      <p:bldP spid="14" grpId="0" build="p" animBg="1"/>
      <p:bldP spid="15" grpId="0" build="p" animBg="1"/>
      <p:bldP spid="16" grpId="0" build="p" animBg="1"/>
      <p:bldP spid="17" grpId="0" build="p" animBg="1"/>
      <p:bldP spid="18" grpId="0" build="p" animBg="1"/>
      <p:bldP spid="19" grpId="0" build="p" animBg="1"/>
      <p:bldP spid="20" grpId="0" build="p" animBg="1"/>
      <p:bldP spid="21" grpId="0" build="p" animBg="1"/>
      <p:bldP spid="22" grpId="0" build="p" animBg="1"/>
      <p:bldP spid="23" grpId="0" build="p" animBg="1"/>
      <p:bldP spid="24" grpId="0" build="p" animBg="1"/>
      <p:bldP spid="25" grpId="0" build="p" animBg="1"/>
      <p:bldP spid="26"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uk-UA" b="1" dirty="0" smtClean="0"/>
              <a:t>Приклад «обовязкових» норм Директиви щодо СН</a:t>
            </a:r>
            <a:endParaRPr lang="en-US" b="1"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15</a:t>
            </a:fld>
            <a:endParaRPr lang="de-DE" dirty="0"/>
          </a:p>
        </p:txBody>
      </p:sp>
      <p:sp>
        <p:nvSpPr>
          <p:cNvPr id="7" name="Rectangle 1"/>
          <p:cNvSpPr>
            <a:spLocks noChangeArrowheads="1"/>
          </p:cNvSpPr>
          <p:nvPr/>
        </p:nvSpPr>
        <p:spPr bwMode="auto">
          <a:xfrm>
            <a:off x="1631950" y="854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cs-CZ" smtClean="0">
              <a:solidFill>
                <a:srgbClr val="000000"/>
              </a:solidFill>
              <a:latin typeface="Arial" pitchFamily="34" charset="0"/>
              <a:cs typeface="Arial" pitchFamily="34" charset="0"/>
            </a:endParaRPr>
          </a:p>
        </p:txBody>
      </p:sp>
      <p:sp>
        <p:nvSpPr>
          <p:cNvPr id="2" name="Zástupný symbol pro obsah 1"/>
          <p:cNvSpPr>
            <a:spLocks noGrp="1"/>
          </p:cNvSpPr>
          <p:nvPr>
            <p:ph idx="1"/>
          </p:nvPr>
        </p:nvSpPr>
        <p:spPr>
          <a:xfrm>
            <a:off x="151970" y="763941"/>
            <a:ext cx="8760018" cy="5072063"/>
          </a:xfrm>
        </p:spPr>
        <p:txBody>
          <a:bodyPr/>
          <a:lstStyle/>
          <a:p>
            <a:pPr marL="514350" lvl="1" indent="-514350" algn="l" eaLnBrk="1">
              <a:spcBef>
                <a:spcPts val="1200"/>
              </a:spcBef>
              <a:buSzPct val="62000"/>
              <a:buBlip>
                <a:blip r:embed="rId2"/>
              </a:buBlip>
              <a:defRPr/>
            </a:pPr>
            <a:r>
              <a:rPr lang="uk-UA" sz="2400" b="1" dirty="0" smtClean="0">
                <a:solidFill>
                  <a:schemeClr val="tx1"/>
                </a:solidFill>
                <a:latin typeface="+mn-lt"/>
                <a:ea typeface="+mn-ea"/>
              </a:rPr>
              <a:t>Орган СН повинен бути незалежним від представників аудиторської професії</a:t>
            </a:r>
            <a:r>
              <a:rPr lang="en-CA" sz="2400" b="1" dirty="0" smtClean="0">
                <a:solidFill>
                  <a:schemeClr val="tx1"/>
                </a:solidFill>
                <a:latin typeface="+mn-lt"/>
                <a:ea typeface="+mn-ea"/>
              </a:rPr>
              <a:t> </a:t>
            </a:r>
          </a:p>
          <a:p>
            <a:pPr marL="514350" lvl="1" indent="-514350" algn="l" eaLnBrk="1">
              <a:spcBef>
                <a:spcPts val="1200"/>
              </a:spcBef>
              <a:buSzPct val="62000"/>
              <a:buBlip>
                <a:blip r:embed="rId2"/>
              </a:buBlip>
              <a:defRPr/>
            </a:pPr>
            <a:r>
              <a:rPr lang="uk-UA" sz="2400" dirty="0" smtClean="0">
                <a:solidFill>
                  <a:schemeClr val="tx1"/>
                </a:solidFill>
                <a:latin typeface="+mn-lt"/>
                <a:ea typeface="+mn-ea"/>
              </a:rPr>
              <a:t>Визначення від Міжнародного Форуму Незалежних Регуляторів Аудиту (</a:t>
            </a:r>
            <a:r>
              <a:rPr lang="en-CA" sz="2400" dirty="0" smtClean="0">
                <a:solidFill>
                  <a:schemeClr val="tx1"/>
                </a:solidFill>
                <a:latin typeface="+mn-lt"/>
                <a:ea typeface="+mn-ea"/>
              </a:rPr>
              <a:t>IFAIR</a:t>
            </a:r>
            <a:r>
              <a:rPr lang="uk-UA" sz="2400" dirty="0" smtClean="0">
                <a:solidFill>
                  <a:schemeClr val="tx1"/>
                </a:solidFill>
                <a:latin typeface="+mn-lt"/>
                <a:ea typeface="+mn-ea"/>
              </a:rPr>
              <a:t>)</a:t>
            </a:r>
            <a:r>
              <a:rPr lang="en-CA" sz="2400" dirty="0" smtClean="0">
                <a:solidFill>
                  <a:schemeClr val="tx1"/>
                </a:solidFill>
                <a:latin typeface="+mn-lt"/>
                <a:ea typeface="+mn-ea"/>
              </a:rPr>
              <a:t>: </a:t>
            </a:r>
            <a:endParaRPr lang="en-CA" sz="2400" dirty="0">
              <a:solidFill>
                <a:schemeClr val="tx1"/>
              </a:solidFill>
              <a:latin typeface="+mn-lt"/>
              <a:ea typeface="+mn-ea"/>
            </a:endParaRPr>
          </a:p>
          <a:p>
            <a:pPr marL="971550" lvl="3" indent="-514350" algn="l" eaLnBrk="1">
              <a:spcBef>
                <a:spcPts val="1200"/>
              </a:spcBef>
              <a:buSzPct val="62000"/>
              <a:buFont typeface="Arial" panose="020B0604020202020204" pitchFamily="34" charset="0"/>
              <a:buChar char="•"/>
              <a:defRPr/>
            </a:pPr>
            <a:r>
              <a:rPr lang="uk-UA" sz="2000" dirty="0" smtClean="0">
                <a:solidFill>
                  <a:schemeClr val="tx1"/>
                </a:solidFill>
                <a:latin typeface="+mn-lt"/>
                <a:ea typeface="+mn-ea"/>
              </a:rPr>
              <a:t>Члени </a:t>
            </a:r>
            <a:r>
              <a:rPr lang="en-CA" sz="2000" dirty="0" smtClean="0">
                <a:solidFill>
                  <a:schemeClr val="tx1"/>
                </a:solidFill>
                <a:latin typeface="+mn-lt"/>
                <a:ea typeface="+mn-ea"/>
              </a:rPr>
              <a:t>IFAIR </a:t>
            </a:r>
            <a:r>
              <a:rPr lang="uk-UA" sz="2000" dirty="0" smtClean="0">
                <a:solidFill>
                  <a:schemeClr val="tx1"/>
                </a:solidFill>
                <a:latin typeface="+mn-lt"/>
                <a:ea typeface="+mn-ea"/>
              </a:rPr>
              <a:t>є незалежними від впливу представників аудиторської професії , тобто, більшість у відповідних органах управління представлена не практикуючими аудиторами, і фінансування таких органів є незалежним від потенційного впливу з боку представників аудиторської професії</a:t>
            </a:r>
            <a:r>
              <a:rPr lang="en-CA" sz="2000" dirty="0" smtClean="0">
                <a:solidFill>
                  <a:schemeClr val="tx1"/>
                </a:solidFill>
                <a:latin typeface="+mn-lt"/>
                <a:ea typeface="+mn-ea"/>
              </a:rPr>
              <a:t>;</a:t>
            </a:r>
            <a:endParaRPr lang="en-CA" sz="2000" dirty="0">
              <a:solidFill>
                <a:schemeClr val="tx1"/>
              </a:solidFill>
              <a:latin typeface="+mn-lt"/>
              <a:ea typeface="+mn-ea"/>
            </a:endParaRPr>
          </a:p>
          <a:p>
            <a:pPr marL="971550" lvl="3" indent="-514350" algn="l" eaLnBrk="1">
              <a:spcBef>
                <a:spcPts val="1200"/>
              </a:spcBef>
              <a:buSzPct val="62000"/>
              <a:buFont typeface="Arial" panose="020B0604020202020204" pitchFamily="34" charset="0"/>
              <a:buChar char="•"/>
              <a:defRPr/>
            </a:pPr>
            <a:r>
              <a:rPr lang="uk-UA" sz="2000" dirty="0">
                <a:solidFill>
                  <a:schemeClr val="tx1"/>
                </a:solidFill>
              </a:rPr>
              <a:t>Члени </a:t>
            </a:r>
            <a:r>
              <a:rPr lang="en-CA" sz="2000" dirty="0">
                <a:solidFill>
                  <a:schemeClr val="tx1"/>
                </a:solidFill>
              </a:rPr>
              <a:t>IFAIR </a:t>
            </a:r>
            <a:r>
              <a:rPr lang="uk-UA" sz="2000" dirty="0" smtClean="0">
                <a:solidFill>
                  <a:schemeClr val="tx1"/>
                </a:solidFill>
              </a:rPr>
              <a:t>виконуют функцію контролю над аудиторами в інтересах суспільства і відповідають за систему регулярних перевірок аудиторських фірм, що здійснюють аудит </a:t>
            </a:r>
            <a:r>
              <a:rPr lang="uk-UA" sz="2000" dirty="0">
                <a:solidFill>
                  <a:schemeClr val="tx1"/>
                </a:solidFill>
              </a:rPr>
              <a:t>компаній суспільного </a:t>
            </a:r>
            <a:r>
              <a:rPr lang="uk-UA" sz="2000" dirty="0" smtClean="0">
                <a:solidFill>
                  <a:schemeClr val="tx1"/>
                </a:solidFill>
              </a:rPr>
              <a:t>значення, виконуючи цей обовязок </a:t>
            </a:r>
            <a:r>
              <a:rPr lang="ru-RU" sz="2000" dirty="0" smtClean="0">
                <a:solidFill>
                  <a:schemeClr val="tx1"/>
                </a:solidFill>
              </a:rPr>
              <a:t>безпосередньо </a:t>
            </a:r>
            <a:r>
              <a:rPr lang="ru-RU" sz="2000" dirty="0">
                <a:solidFill>
                  <a:schemeClr val="tx1"/>
                </a:solidFill>
              </a:rPr>
              <a:t>або через </a:t>
            </a:r>
            <a:r>
              <a:rPr lang="ru-RU" sz="2000" dirty="0" smtClean="0">
                <a:solidFill>
                  <a:schemeClr val="tx1"/>
                </a:solidFill>
              </a:rPr>
              <a:t>нагляд над перевірками, що проводяться професійними асоціаціями</a:t>
            </a:r>
            <a:r>
              <a:rPr lang="en-CA" i="1" dirty="0" smtClean="0">
                <a:solidFill>
                  <a:schemeClr val="tx1"/>
                </a:solidFill>
                <a:ea typeface="+mn-ea"/>
              </a:rPr>
              <a:t>.</a:t>
            </a:r>
            <a:endParaRPr lang="en-CA" sz="2000" dirty="0">
              <a:solidFill>
                <a:schemeClr val="tx1"/>
              </a:solidFill>
              <a:latin typeface="+mn-lt"/>
              <a:ea typeface="+mn-ea"/>
            </a:endParaRPr>
          </a:p>
        </p:txBody>
      </p:sp>
    </p:spTree>
    <p:extLst>
      <p:ext uri="{BB962C8B-B14F-4D97-AF65-F5344CB8AC3E}">
        <p14:creationId xmlns:p14="http://schemas.microsoft.com/office/powerpoint/2010/main" val="16677820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uk-UA" b="1" dirty="0"/>
              <a:t>Приклад «обовязкових» норм Директиви щодо СН</a:t>
            </a:r>
            <a:endParaRPr lang="en-US" b="1"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16</a:t>
            </a:fld>
            <a:endParaRPr lang="de-DE" dirty="0"/>
          </a:p>
        </p:txBody>
      </p:sp>
      <p:sp>
        <p:nvSpPr>
          <p:cNvPr id="7" name="Rectangle 1"/>
          <p:cNvSpPr>
            <a:spLocks noChangeArrowheads="1"/>
          </p:cNvSpPr>
          <p:nvPr/>
        </p:nvSpPr>
        <p:spPr bwMode="auto">
          <a:xfrm>
            <a:off x="1631950" y="854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cs-CZ" smtClean="0">
              <a:solidFill>
                <a:srgbClr val="000000"/>
              </a:solidFill>
              <a:latin typeface="Arial" pitchFamily="34" charset="0"/>
              <a:cs typeface="Arial" pitchFamily="34" charset="0"/>
            </a:endParaRPr>
          </a:p>
        </p:txBody>
      </p:sp>
      <p:sp>
        <p:nvSpPr>
          <p:cNvPr id="2" name="Zástupný symbol pro obsah 1"/>
          <p:cNvSpPr>
            <a:spLocks noGrp="1"/>
          </p:cNvSpPr>
          <p:nvPr>
            <p:ph idx="1"/>
          </p:nvPr>
        </p:nvSpPr>
        <p:spPr>
          <a:xfrm>
            <a:off x="286603" y="586517"/>
            <a:ext cx="8625385" cy="5072063"/>
          </a:xfrm>
        </p:spPr>
        <p:txBody>
          <a:bodyPr/>
          <a:lstStyle/>
          <a:p>
            <a:pPr marL="514350" lvl="1" indent="-514350" algn="l" eaLnBrk="1">
              <a:spcBef>
                <a:spcPts val="1200"/>
              </a:spcBef>
              <a:buSzPct val="62000"/>
              <a:buBlip>
                <a:blip r:embed="rId2"/>
              </a:buBlip>
              <a:defRPr/>
            </a:pPr>
            <a:r>
              <a:rPr lang="uk-UA" sz="2300" dirty="0" smtClean="0">
                <a:solidFill>
                  <a:schemeClr val="tx1"/>
                </a:solidFill>
                <a:latin typeface="+mn-lt"/>
                <a:ea typeface="+mn-ea"/>
              </a:rPr>
              <a:t>Орган СН повинен нести </a:t>
            </a:r>
            <a:r>
              <a:rPr lang="uk-UA" sz="2300" b="1" dirty="0" smtClean="0">
                <a:solidFill>
                  <a:schemeClr val="tx1"/>
                </a:solidFill>
                <a:latin typeface="+mn-lt"/>
                <a:ea typeface="+mn-ea"/>
              </a:rPr>
              <a:t>відповідальність за проведення перевірок аудиторів, які проводять аудит компаній суспільного значення</a:t>
            </a:r>
            <a:r>
              <a:rPr lang="uk-UA" sz="2300" dirty="0" smtClean="0">
                <a:solidFill>
                  <a:schemeClr val="tx1"/>
                </a:solidFill>
                <a:latin typeface="+mn-lt"/>
                <a:ea typeface="+mn-ea"/>
              </a:rPr>
              <a:t>, </a:t>
            </a:r>
            <a:r>
              <a:rPr lang="ru-RU" sz="2300" dirty="0">
                <a:solidFill>
                  <a:schemeClr val="tx1"/>
                </a:solidFill>
                <a:latin typeface="+mn-lt"/>
                <a:ea typeface="+mn-ea"/>
              </a:rPr>
              <a:t>який є їх основним інструментом </a:t>
            </a:r>
            <a:r>
              <a:rPr lang="ru-RU" sz="2300" dirty="0" smtClean="0">
                <a:solidFill>
                  <a:schemeClr val="tx1"/>
                </a:solidFill>
                <a:latin typeface="+mn-lt"/>
                <a:ea typeface="+mn-ea"/>
              </a:rPr>
              <a:t>забезпечення </a:t>
            </a:r>
            <a:r>
              <a:rPr lang="ru-RU" sz="2300" dirty="0">
                <a:solidFill>
                  <a:schemeClr val="tx1"/>
                </a:solidFill>
                <a:latin typeface="+mn-lt"/>
                <a:ea typeface="+mn-ea"/>
              </a:rPr>
              <a:t>дотримання </a:t>
            </a:r>
            <a:r>
              <a:rPr lang="ru-RU" sz="2300" dirty="0" smtClean="0">
                <a:solidFill>
                  <a:schemeClr val="tx1"/>
                </a:solidFill>
                <a:latin typeface="+mn-lt"/>
                <a:ea typeface="+mn-ea"/>
              </a:rPr>
              <a:t>стандартів </a:t>
            </a:r>
            <a:r>
              <a:rPr lang="ru-RU" sz="2300" dirty="0">
                <a:solidFill>
                  <a:schemeClr val="tx1"/>
                </a:solidFill>
                <a:latin typeface="+mn-lt"/>
                <a:ea typeface="+mn-ea"/>
              </a:rPr>
              <a:t>аудиту </a:t>
            </a:r>
            <a:r>
              <a:rPr lang="ru-RU" sz="2300" dirty="0" smtClean="0">
                <a:solidFill>
                  <a:schemeClr val="tx1"/>
                </a:solidFill>
                <a:latin typeface="+mn-lt"/>
                <a:ea typeface="+mn-ea"/>
              </a:rPr>
              <a:t>а</a:t>
            </a:r>
            <a:r>
              <a:rPr lang="ru-RU" sz="2300" dirty="0">
                <a:solidFill>
                  <a:schemeClr val="tx1"/>
                </a:solidFill>
                <a:latin typeface="+mn-lt"/>
                <a:ea typeface="+mn-ea"/>
              </a:rPr>
              <a:t>, отже, підтримки якості </a:t>
            </a:r>
            <a:r>
              <a:rPr lang="ru-RU" sz="2300" dirty="0" smtClean="0">
                <a:solidFill>
                  <a:schemeClr val="tx1"/>
                </a:solidFill>
                <a:latin typeface="+mn-lt"/>
                <a:ea typeface="+mn-ea"/>
              </a:rPr>
              <a:t>аудиту</a:t>
            </a:r>
            <a:r>
              <a:rPr lang="en-CA" sz="2300" dirty="0" smtClean="0">
                <a:solidFill>
                  <a:schemeClr val="tx1"/>
                </a:solidFill>
                <a:latin typeface="+mn-lt"/>
                <a:ea typeface="+mn-ea"/>
              </a:rPr>
              <a:t>. </a:t>
            </a:r>
            <a:r>
              <a:rPr lang="uk-UA" sz="2300" dirty="0" smtClean="0">
                <a:solidFill>
                  <a:schemeClr val="tx1"/>
                </a:solidFill>
                <a:latin typeface="+mn-lt"/>
                <a:ea typeface="+mn-ea"/>
              </a:rPr>
              <a:t>Головними перед-умовами є</a:t>
            </a:r>
            <a:r>
              <a:rPr lang="en-CA" sz="2300" dirty="0" smtClean="0">
                <a:solidFill>
                  <a:schemeClr val="tx1"/>
                </a:solidFill>
                <a:latin typeface="+mn-lt"/>
                <a:ea typeface="+mn-ea"/>
              </a:rPr>
              <a:t>:</a:t>
            </a:r>
            <a:endParaRPr lang="en-CA" sz="2300" dirty="0">
              <a:solidFill>
                <a:schemeClr val="tx1"/>
              </a:solidFill>
              <a:latin typeface="+mn-lt"/>
              <a:ea typeface="+mn-ea"/>
            </a:endParaRPr>
          </a:p>
          <a:p>
            <a:pPr marL="971550" lvl="3" indent="-514350" algn="l" eaLnBrk="1">
              <a:spcBef>
                <a:spcPts val="1200"/>
              </a:spcBef>
              <a:buSzPct val="62000"/>
              <a:buFont typeface="Wingdings" panose="05000000000000000000" pitchFamily="2" charset="2"/>
              <a:buChar char="§"/>
              <a:defRPr/>
            </a:pPr>
            <a:r>
              <a:rPr lang="uk-UA" sz="1900" dirty="0" smtClean="0">
                <a:solidFill>
                  <a:schemeClr val="tx1"/>
                </a:solidFill>
                <a:latin typeface="+mn-lt"/>
                <a:ea typeface="+mn-ea"/>
              </a:rPr>
              <a:t>Визначені стандарти аудиту та обліку, які є загально прийнятими</a:t>
            </a:r>
            <a:r>
              <a:rPr lang="en-CA" sz="1900" dirty="0" smtClean="0">
                <a:solidFill>
                  <a:schemeClr val="tx1"/>
                </a:solidFill>
                <a:latin typeface="+mn-lt"/>
                <a:ea typeface="+mn-ea"/>
              </a:rPr>
              <a:t>;</a:t>
            </a:r>
            <a:endParaRPr lang="en-CA" sz="1900" dirty="0">
              <a:solidFill>
                <a:schemeClr val="tx1"/>
              </a:solidFill>
              <a:latin typeface="+mn-lt"/>
              <a:ea typeface="+mn-ea"/>
            </a:endParaRPr>
          </a:p>
          <a:p>
            <a:pPr marL="971550" lvl="3" indent="-514350" algn="l" eaLnBrk="1">
              <a:spcBef>
                <a:spcPts val="1200"/>
              </a:spcBef>
              <a:buSzPct val="62000"/>
              <a:buFont typeface="Wingdings" panose="05000000000000000000" pitchFamily="2" charset="2"/>
              <a:buChar char="§"/>
              <a:defRPr/>
            </a:pPr>
            <a:r>
              <a:rPr lang="uk-UA" sz="1900" dirty="0" smtClean="0">
                <a:solidFill>
                  <a:schemeClr val="tx1"/>
                </a:solidFill>
                <a:latin typeface="+mn-lt"/>
                <a:ea typeface="+mn-ea"/>
              </a:rPr>
              <a:t>Юридичні вимоги щодо підготовки та публікації фінансової звітності;</a:t>
            </a:r>
            <a:endParaRPr lang="en-CA" sz="1900" dirty="0">
              <a:solidFill>
                <a:schemeClr val="tx1"/>
              </a:solidFill>
              <a:latin typeface="+mn-lt"/>
              <a:ea typeface="+mn-ea"/>
            </a:endParaRPr>
          </a:p>
          <a:p>
            <a:pPr marL="971550" lvl="3" indent="-514350" algn="l" eaLnBrk="1">
              <a:spcBef>
                <a:spcPts val="1200"/>
              </a:spcBef>
              <a:buSzPct val="62000"/>
              <a:buFont typeface="Wingdings" panose="05000000000000000000" pitchFamily="2" charset="2"/>
              <a:buChar char="§"/>
              <a:defRPr/>
            </a:pPr>
            <a:r>
              <a:rPr lang="uk-UA" sz="1900" dirty="0" smtClean="0">
                <a:solidFill>
                  <a:schemeClr val="tx1"/>
                </a:solidFill>
                <a:latin typeface="+mn-lt"/>
                <a:ea typeface="+mn-ea"/>
              </a:rPr>
              <a:t>Відповідний рівень корпоративного управління, який дає базу для підготування звітності та аудиторських висновків високої якості;</a:t>
            </a:r>
            <a:endParaRPr lang="en-CA" sz="1900" dirty="0">
              <a:solidFill>
                <a:schemeClr val="tx1"/>
              </a:solidFill>
              <a:latin typeface="+mn-lt"/>
              <a:ea typeface="+mn-ea"/>
            </a:endParaRPr>
          </a:p>
          <a:p>
            <a:pPr marL="971550" lvl="3" indent="-514350" algn="l" eaLnBrk="1">
              <a:spcBef>
                <a:spcPts val="1200"/>
              </a:spcBef>
              <a:buSzPct val="62000"/>
              <a:buFont typeface="Wingdings" panose="05000000000000000000" pitchFamily="2" charset="2"/>
              <a:buChar char="§"/>
              <a:defRPr/>
            </a:pPr>
            <a:r>
              <a:rPr lang="uk-UA" sz="1900" dirty="0" smtClean="0">
                <a:solidFill>
                  <a:schemeClr val="tx1"/>
                </a:solidFill>
                <a:latin typeface="+mn-lt"/>
                <a:ea typeface="+mn-ea"/>
              </a:rPr>
              <a:t>Ефективна система освіти та кваліфікації бухгалтерів та аудиторів</a:t>
            </a:r>
            <a:endParaRPr lang="en-CA" sz="1900" dirty="0">
              <a:solidFill>
                <a:schemeClr val="tx1"/>
              </a:solidFill>
              <a:latin typeface="+mn-lt"/>
              <a:ea typeface="+mn-ea"/>
            </a:endParaRPr>
          </a:p>
          <a:p>
            <a:pPr marL="514350" lvl="1" indent="-514350" algn="l" eaLnBrk="1">
              <a:spcBef>
                <a:spcPts val="1200"/>
              </a:spcBef>
              <a:buSzPct val="62000"/>
              <a:buBlip>
                <a:blip r:embed="rId2"/>
              </a:buBlip>
              <a:defRPr/>
            </a:pPr>
            <a:r>
              <a:rPr lang="uk-UA" sz="2400" dirty="0">
                <a:solidFill>
                  <a:schemeClr val="tx1"/>
                </a:solidFill>
              </a:rPr>
              <a:t>Орган </a:t>
            </a:r>
            <a:r>
              <a:rPr lang="uk-UA" sz="2400" dirty="0" smtClean="0">
                <a:solidFill>
                  <a:schemeClr val="tx1"/>
                </a:solidFill>
              </a:rPr>
              <a:t>СН </a:t>
            </a:r>
            <a:r>
              <a:rPr lang="uk-UA" sz="2400" dirty="0">
                <a:solidFill>
                  <a:schemeClr val="tx1"/>
                </a:solidFill>
              </a:rPr>
              <a:t>повинен </a:t>
            </a:r>
            <a:r>
              <a:rPr lang="uk-UA" sz="2400" dirty="0" smtClean="0">
                <a:solidFill>
                  <a:schemeClr val="tx1"/>
                </a:solidFill>
              </a:rPr>
              <a:t>мати відповідні ресурси для виконання своїх функцій в інтересах суспільства</a:t>
            </a:r>
            <a:r>
              <a:rPr lang="en-CA" sz="2400" dirty="0" smtClean="0">
                <a:solidFill>
                  <a:schemeClr val="tx1"/>
                </a:solidFill>
                <a:latin typeface="+mn-lt"/>
                <a:ea typeface="+mn-ea"/>
              </a:rPr>
              <a:t>.</a:t>
            </a:r>
            <a:endParaRPr lang="en-CA" sz="2400" dirty="0">
              <a:solidFill>
                <a:schemeClr val="tx1"/>
              </a:solidFill>
              <a:latin typeface="+mn-lt"/>
              <a:ea typeface="+mn-ea"/>
            </a:endParaRPr>
          </a:p>
          <a:p>
            <a:pPr lvl="1"/>
            <a:endParaRPr lang="en-CA" b="1" dirty="0">
              <a:solidFill>
                <a:schemeClr val="tx1"/>
              </a:solidFill>
            </a:endParaRPr>
          </a:p>
        </p:txBody>
      </p:sp>
    </p:spTree>
    <p:extLst>
      <p:ext uri="{BB962C8B-B14F-4D97-AF65-F5344CB8AC3E}">
        <p14:creationId xmlns:p14="http://schemas.microsoft.com/office/powerpoint/2010/main" val="2924461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0813" y="-50800"/>
            <a:ext cx="8747527" cy="639763"/>
          </a:xfrm>
        </p:spPr>
        <p:txBody>
          <a:bodyPr/>
          <a:lstStyle/>
          <a:p>
            <a:r>
              <a:rPr lang="uk-UA" sz="2400" b="1" dirty="0">
                <a:solidFill>
                  <a:schemeClr val="bg1"/>
                </a:solidFill>
              </a:rPr>
              <a:t>Контроль Якості та Суспільний Нагляд – Практичні </a:t>
            </a:r>
            <a:r>
              <a:rPr lang="uk-UA" sz="2400" b="1" dirty="0" smtClean="0">
                <a:solidFill>
                  <a:schemeClr val="bg1"/>
                </a:solidFill>
              </a:rPr>
              <a:t>Складнощі</a:t>
            </a:r>
            <a:endParaRPr lang="en-US" sz="2400" b="1" dirty="0" smtClean="0">
              <a:solidFill>
                <a:schemeClr val="bg1"/>
              </a:solidFill>
            </a:endParaRPr>
          </a:p>
        </p:txBody>
      </p:sp>
      <p:sp>
        <p:nvSpPr>
          <p:cNvPr id="8195" name="Content Placeholder 2"/>
          <p:cNvSpPr>
            <a:spLocks noGrp="1"/>
          </p:cNvSpPr>
          <p:nvPr>
            <p:ph idx="1"/>
          </p:nvPr>
        </p:nvSpPr>
        <p:spPr bwMode="auto">
          <a:xfrm>
            <a:off x="457200" y="990600"/>
            <a:ext cx="8229600" cy="4800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lvl="1" indent="-514350" algn="l" eaLnBrk="1">
              <a:spcBef>
                <a:spcPts val="1200"/>
              </a:spcBef>
              <a:buSzPct val="62000"/>
              <a:buFontTx/>
              <a:buBlip>
                <a:blip r:embed="rId3"/>
              </a:buBlip>
              <a:defRPr/>
            </a:pPr>
            <a:r>
              <a:rPr lang="uk-UA" sz="2400" dirty="0" smtClean="0">
                <a:solidFill>
                  <a:schemeClr val="tx1"/>
                </a:solidFill>
                <a:ea typeface="+mn-ea"/>
              </a:rPr>
              <a:t>Незалежність </a:t>
            </a:r>
            <a:r>
              <a:rPr lang="en-US" sz="2400" dirty="0" smtClean="0">
                <a:solidFill>
                  <a:schemeClr val="tx1"/>
                </a:solidFill>
                <a:ea typeface="+mn-ea"/>
              </a:rPr>
              <a:t>v. </a:t>
            </a:r>
            <a:r>
              <a:rPr lang="uk-UA" sz="2400" dirty="0" smtClean="0">
                <a:solidFill>
                  <a:schemeClr val="tx1"/>
                </a:solidFill>
                <a:ea typeface="+mn-ea"/>
              </a:rPr>
              <a:t>Компетентність</a:t>
            </a:r>
          </a:p>
          <a:p>
            <a:pPr marL="514350" lvl="1" indent="-514350" algn="l" eaLnBrk="1">
              <a:spcBef>
                <a:spcPts val="1200"/>
              </a:spcBef>
              <a:buSzPct val="62000"/>
              <a:buFontTx/>
              <a:buBlip>
                <a:blip r:embed="rId3"/>
              </a:buBlip>
              <a:defRPr/>
            </a:pPr>
            <a:r>
              <a:rPr lang="uk-UA" sz="2400" dirty="0" smtClean="0">
                <a:solidFill>
                  <a:schemeClr val="tx1"/>
                </a:solidFill>
              </a:rPr>
              <a:t>Систематичний підхід </a:t>
            </a:r>
            <a:r>
              <a:rPr lang="en-US" sz="2400" dirty="0" smtClean="0">
                <a:solidFill>
                  <a:schemeClr val="tx1"/>
                </a:solidFill>
              </a:rPr>
              <a:t>v. </a:t>
            </a:r>
            <a:r>
              <a:rPr lang="uk-UA" sz="2400" dirty="0" smtClean="0">
                <a:solidFill>
                  <a:schemeClr val="tx1"/>
                </a:solidFill>
              </a:rPr>
              <a:t>Професійні судження</a:t>
            </a:r>
            <a:endParaRPr lang="en-US" sz="2400" dirty="0">
              <a:solidFill>
                <a:schemeClr val="tx1"/>
              </a:solidFill>
            </a:endParaRPr>
          </a:p>
          <a:p>
            <a:pPr marL="514350" indent="-514350" algn="l" eaLnBrk="1">
              <a:spcBef>
                <a:spcPts val="1200"/>
              </a:spcBef>
              <a:buSzPct val="62000"/>
              <a:buBlip>
                <a:blip r:embed="rId3"/>
              </a:buBlip>
              <a:defRPr/>
            </a:pPr>
            <a:r>
              <a:rPr lang="uk-UA" sz="2400" dirty="0" smtClean="0">
                <a:solidFill>
                  <a:schemeClr val="tx1"/>
                </a:solidFill>
              </a:rPr>
              <a:t>Фінансування</a:t>
            </a:r>
            <a:r>
              <a:rPr lang="en-US" sz="2400" dirty="0" smtClean="0">
                <a:solidFill>
                  <a:schemeClr val="tx1"/>
                </a:solidFill>
              </a:rPr>
              <a:t>: </a:t>
            </a:r>
            <a:r>
              <a:rPr lang="uk-UA" sz="2400" dirty="0" smtClean="0">
                <a:solidFill>
                  <a:schemeClr val="tx1"/>
                </a:solidFill>
              </a:rPr>
              <a:t>Бюджет</a:t>
            </a:r>
            <a:r>
              <a:rPr lang="en-US" sz="2400" dirty="0" smtClean="0">
                <a:solidFill>
                  <a:schemeClr val="tx1"/>
                </a:solidFill>
              </a:rPr>
              <a:t> </a:t>
            </a:r>
            <a:r>
              <a:rPr lang="en-US" sz="2400" dirty="0">
                <a:solidFill>
                  <a:schemeClr val="tx1"/>
                </a:solidFill>
              </a:rPr>
              <a:t>v. </a:t>
            </a:r>
            <a:r>
              <a:rPr lang="uk-UA" sz="2400" dirty="0" smtClean="0">
                <a:solidFill>
                  <a:schemeClr val="tx1"/>
                </a:solidFill>
              </a:rPr>
              <a:t>Власні джерела</a:t>
            </a:r>
            <a:endParaRPr lang="en-US" sz="2400" dirty="0">
              <a:solidFill>
                <a:schemeClr val="tx1"/>
              </a:solidFill>
            </a:endParaRPr>
          </a:p>
          <a:p>
            <a:pPr marL="514350" indent="-514350" algn="l" eaLnBrk="1">
              <a:spcBef>
                <a:spcPts val="1200"/>
              </a:spcBef>
              <a:buSzPct val="62000"/>
              <a:buFontTx/>
              <a:buBlip>
                <a:blip r:embed="rId3"/>
              </a:buBlip>
              <a:defRPr/>
            </a:pPr>
            <a:r>
              <a:rPr lang="uk-UA" sz="2400" dirty="0">
                <a:solidFill>
                  <a:schemeClr val="tx1"/>
                </a:solidFill>
              </a:rPr>
              <a:t>Який обсяг </a:t>
            </a:r>
            <a:r>
              <a:rPr lang="uk-UA" sz="2400" dirty="0" smtClean="0">
                <a:solidFill>
                  <a:schemeClr val="tx1"/>
                </a:solidFill>
              </a:rPr>
              <a:t>та яка саме інформація має бути публічна</a:t>
            </a:r>
            <a:r>
              <a:rPr lang="en-US" sz="2400" dirty="0" smtClean="0">
                <a:solidFill>
                  <a:schemeClr val="tx1"/>
                </a:solidFill>
              </a:rPr>
              <a:t>?</a:t>
            </a:r>
          </a:p>
          <a:p>
            <a:pPr marL="514350" indent="-514350" algn="l" eaLnBrk="1">
              <a:spcBef>
                <a:spcPts val="1200"/>
              </a:spcBef>
              <a:buSzPct val="62000"/>
              <a:buFontTx/>
              <a:buBlip>
                <a:blip r:embed="rId3"/>
              </a:buBlip>
              <a:defRPr/>
            </a:pPr>
            <a:r>
              <a:rPr lang="uk-UA" sz="2400" dirty="0" smtClean="0">
                <a:solidFill>
                  <a:schemeClr val="tx1"/>
                </a:solidFill>
              </a:rPr>
              <a:t>Сприйняття аудиторами та регуляторами</a:t>
            </a:r>
            <a:endParaRPr lang="en-US" sz="2400" dirty="0" smtClean="0">
              <a:solidFill>
                <a:schemeClr val="tx1"/>
              </a:solidFill>
            </a:endParaRPr>
          </a:p>
          <a:p>
            <a:pPr marL="514350" indent="-514350" algn="l" eaLnBrk="1">
              <a:spcBef>
                <a:spcPts val="1200"/>
              </a:spcBef>
              <a:buSzPct val="62000"/>
              <a:buFontTx/>
              <a:buBlip>
                <a:blip r:embed="rId3"/>
              </a:buBlip>
              <a:defRPr/>
            </a:pPr>
            <a:r>
              <a:rPr lang="uk-UA" sz="2400" dirty="0" smtClean="0">
                <a:solidFill>
                  <a:schemeClr val="tx1"/>
                </a:solidFill>
              </a:rPr>
              <a:t>Готовність до змін системи суспільного нагляду</a:t>
            </a:r>
            <a:endParaRPr lang="en-US" dirty="0">
              <a:solidFill>
                <a:schemeClr val="tx1"/>
              </a:solidFill>
            </a:endParaRPr>
          </a:p>
        </p:txBody>
      </p:sp>
      <p:sp>
        <p:nvSpPr>
          <p:cNvPr id="4" name="Slide Number Placeholder 3"/>
          <p:cNvSpPr txBox="1">
            <a:spLocks/>
          </p:cNvSpPr>
          <p:nvPr/>
        </p:nvSpPr>
        <p:spPr>
          <a:xfrm>
            <a:off x="8524875" y="6413500"/>
            <a:ext cx="542925" cy="365125"/>
          </a:xfrm>
          <a:prstGeom prst="rect">
            <a:avLst/>
          </a:prstGeom>
        </p:spPr>
        <p:txBody>
          <a:bodyPr/>
          <a:lstStyle>
            <a:defPPr>
              <a:defRPr lang="en-US"/>
            </a:defPPr>
            <a:lvl1pPr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1pPr>
            <a:lvl2pPr marL="228600" indent="2286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2pPr>
            <a:lvl3pPr marL="457200" indent="4572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3pPr>
            <a:lvl4pPr marL="685800" indent="6858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4pPr>
            <a:lvl5pPr marL="914400" indent="9144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5pPr>
            <a:lvl6pPr marL="2286000" algn="l" defTabSz="914400" rtl="0" eaLnBrk="1" latinLnBrk="0" hangingPunct="1">
              <a:defRPr sz="1200" kern="1200">
                <a:solidFill>
                  <a:srgbClr val="000000"/>
                </a:solidFill>
                <a:latin typeface="Helvetica" charset="0"/>
                <a:ea typeface="Helvetica" charset="0"/>
                <a:cs typeface="Helvetica" charset="0"/>
                <a:sym typeface="Helvetica" charset="0"/>
              </a:defRPr>
            </a:lvl6pPr>
            <a:lvl7pPr marL="2743200" algn="l" defTabSz="914400" rtl="0" eaLnBrk="1" latinLnBrk="0" hangingPunct="1">
              <a:defRPr sz="1200" kern="1200">
                <a:solidFill>
                  <a:srgbClr val="000000"/>
                </a:solidFill>
                <a:latin typeface="Helvetica" charset="0"/>
                <a:ea typeface="Helvetica" charset="0"/>
                <a:cs typeface="Helvetica" charset="0"/>
                <a:sym typeface="Helvetica" charset="0"/>
              </a:defRPr>
            </a:lvl7pPr>
            <a:lvl8pPr marL="3200400" algn="l" defTabSz="914400" rtl="0" eaLnBrk="1" latinLnBrk="0" hangingPunct="1">
              <a:defRPr sz="1200" kern="1200">
                <a:solidFill>
                  <a:srgbClr val="000000"/>
                </a:solidFill>
                <a:latin typeface="Helvetica" charset="0"/>
                <a:ea typeface="Helvetica" charset="0"/>
                <a:cs typeface="Helvetica" charset="0"/>
                <a:sym typeface="Helvetica" charset="0"/>
              </a:defRPr>
            </a:lvl8pPr>
            <a:lvl9pPr marL="3657600" algn="l" defTabSz="914400" rtl="0" eaLnBrk="1" latinLnBrk="0" hangingPunct="1">
              <a:defRPr sz="1200" kern="1200">
                <a:solidFill>
                  <a:srgbClr val="000000"/>
                </a:solidFill>
                <a:latin typeface="Helvetica" charset="0"/>
                <a:ea typeface="Helvetica" charset="0"/>
                <a:cs typeface="Helvetica" charset="0"/>
                <a:sym typeface="Helvetica" charset="0"/>
              </a:defRPr>
            </a:lvl9pPr>
          </a:lstStyle>
          <a:p>
            <a:pPr algn="r">
              <a:defRPr/>
            </a:pPr>
            <a:fld id="{849E4241-0149-490F-B839-397C3518C1FC}" type="slidenum">
              <a:rPr lang="de-DE" sz="1600" smtClean="0">
                <a:solidFill>
                  <a:srgbClr val="FFFFFF">
                    <a:lumMod val="65000"/>
                  </a:srgbClr>
                </a:solidFill>
                <a:latin typeface="Arial"/>
              </a:rPr>
              <a:pPr algn="r">
                <a:defRPr/>
              </a:pPr>
              <a:t>17</a:t>
            </a:fld>
            <a:endParaRPr lang="de-DE" dirty="0">
              <a:solidFill>
                <a:srgbClr val="FFFFFF">
                  <a:lumMod val="65000"/>
                </a:srgbClr>
              </a:solidFill>
              <a:latin typeface="Arial"/>
            </a:endParaRPr>
          </a:p>
        </p:txBody>
      </p:sp>
    </p:spTree>
    <p:extLst>
      <p:ext uri="{BB962C8B-B14F-4D97-AF65-F5344CB8AC3E}">
        <p14:creationId xmlns:p14="http://schemas.microsoft.com/office/powerpoint/2010/main" val="30660576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1195" y="873125"/>
            <a:ext cx="8625384" cy="5072063"/>
          </a:xfrm>
        </p:spPr>
        <p:txBody>
          <a:bodyPr/>
          <a:lstStyle/>
          <a:p>
            <a:r>
              <a:rPr lang="uk-UA" sz="2400" dirty="0" smtClean="0"/>
              <a:t>Підписано Угоду про Асоціацію (УА) між Україною та ЄС</a:t>
            </a:r>
            <a:endParaRPr lang="en-US" sz="2400" dirty="0" smtClean="0"/>
          </a:p>
          <a:p>
            <a:r>
              <a:rPr lang="uk-UA" sz="2400" dirty="0" smtClean="0"/>
              <a:t>Україна зобов</a:t>
            </a:r>
            <a:r>
              <a:rPr lang="en-US" sz="2400" dirty="0" smtClean="0"/>
              <a:t>’</a:t>
            </a:r>
            <a:r>
              <a:rPr lang="uk-UA" sz="2400" dirty="0" smtClean="0"/>
              <a:t>язалася поступово привести своє законодавче поле у відподність до наступних законодавчих актів ЄС із відповідними змінами</a:t>
            </a:r>
            <a:r>
              <a:rPr lang="en-US" sz="2400" dirty="0" smtClean="0"/>
              <a:t>:</a:t>
            </a:r>
            <a:r>
              <a:rPr lang="en-US" dirty="0" smtClean="0"/>
              <a:t> </a:t>
            </a:r>
            <a:endParaRPr lang="en-US" dirty="0"/>
          </a:p>
          <a:p>
            <a:pPr lvl="1"/>
            <a:r>
              <a:rPr lang="uk-UA" sz="2000" dirty="0" smtClean="0"/>
              <a:t>Директива ЄС</a:t>
            </a:r>
            <a:r>
              <a:rPr lang="en-US" sz="2000" dirty="0" smtClean="0"/>
              <a:t> </a:t>
            </a:r>
            <a:r>
              <a:rPr lang="en-US" sz="2000" dirty="0"/>
              <a:t>2006/43/EC </a:t>
            </a:r>
            <a:r>
              <a:rPr lang="en-US" sz="2000" b="1" dirty="0">
                <a:solidFill>
                  <a:schemeClr val="tx2">
                    <a:lumMod val="50000"/>
                  </a:schemeClr>
                </a:solidFill>
              </a:rPr>
              <a:t>, </a:t>
            </a:r>
            <a:r>
              <a:rPr lang="uk-UA" sz="2000" b="1" dirty="0" smtClean="0">
                <a:solidFill>
                  <a:schemeClr val="tx2">
                    <a:lumMod val="50000"/>
                  </a:schemeClr>
                </a:solidFill>
              </a:rPr>
              <a:t>із змінами та доповненнями згідно Директиви ЄС </a:t>
            </a:r>
            <a:r>
              <a:rPr lang="en-US" sz="2000" b="1" dirty="0" smtClean="0">
                <a:solidFill>
                  <a:schemeClr val="tx2">
                    <a:lumMod val="50000"/>
                  </a:schemeClr>
                </a:solidFill>
              </a:rPr>
              <a:t>2014/56/EU </a:t>
            </a:r>
            <a:r>
              <a:rPr lang="uk-UA" sz="2000" b="1" dirty="0" smtClean="0">
                <a:solidFill>
                  <a:schemeClr val="tx2">
                    <a:lumMod val="50000"/>
                  </a:schemeClr>
                </a:solidFill>
              </a:rPr>
              <a:t>від травня </a:t>
            </a:r>
            <a:r>
              <a:rPr lang="en-US" sz="2000" b="1" dirty="0" smtClean="0">
                <a:solidFill>
                  <a:schemeClr val="tx2">
                    <a:lumMod val="50000"/>
                  </a:schemeClr>
                </a:solidFill>
              </a:rPr>
              <a:t>2014*</a:t>
            </a:r>
            <a:r>
              <a:rPr lang="en-US" sz="2000" dirty="0" smtClean="0">
                <a:solidFill>
                  <a:schemeClr val="tx2">
                    <a:lumMod val="50000"/>
                  </a:schemeClr>
                </a:solidFill>
              </a:rPr>
              <a:t> </a:t>
            </a:r>
            <a:r>
              <a:rPr lang="uk-UA" sz="2000" dirty="0" smtClean="0"/>
              <a:t>щодо обовязкового аудиту</a:t>
            </a:r>
            <a:r>
              <a:rPr lang="en-US" sz="2000" dirty="0" smtClean="0"/>
              <a:t>: </a:t>
            </a:r>
            <a:r>
              <a:rPr lang="uk-UA" sz="2000" dirty="0" smtClean="0"/>
              <a:t>норми Директиви мають бути впроваджені протягом 3 років від дати набуття чинності УА</a:t>
            </a:r>
            <a:r>
              <a:rPr lang="en-US" sz="2000" dirty="0" smtClean="0"/>
              <a:t>. </a:t>
            </a:r>
            <a:endParaRPr lang="en-US" sz="2000" dirty="0"/>
          </a:p>
          <a:p>
            <a:pPr lvl="1"/>
            <a:r>
              <a:rPr lang="uk-UA" sz="2000" dirty="0" smtClean="0"/>
              <a:t>Постанова ЄС №</a:t>
            </a:r>
            <a:r>
              <a:rPr lang="en-US" sz="2000" dirty="0" smtClean="0"/>
              <a:t>1606/2002 </a:t>
            </a:r>
            <a:r>
              <a:rPr lang="uk-UA" sz="2000" dirty="0" smtClean="0"/>
              <a:t>щодо прийняття міжнародних стандартів бухгалтерського обліку</a:t>
            </a:r>
            <a:r>
              <a:rPr lang="en-US" sz="2000" dirty="0" smtClean="0"/>
              <a:t>: 2 </a:t>
            </a:r>
            <a:r>
              <a:rPr lang="uk-UA" sz="2000" dirty="0" smtClean="0"/>
              <a:t>роки </a:t>
            </a:r>
            <a:r>
              <a:rPr lang="uk-UA" sz="2000" dirty="0"/>
              <a:t>від дати набуття чинності УА</a:t>
            </a:r>
            <a:r>
              <a:rPr lang="en-US" sz="2000" dirty="0"/>
              <a:t>. </a:t>
            </a:r>
          </a:p>
          <a:p>
            <a:pPr lvl="1"/>
            <a:r>
              <a:rPr lang="uk-UA" sz="2000" i="1" dirty="0" smtClean="0">
                <a:solidFill>
                  <a:schemeClr val="accent1">
                    <a:lumMod val="75000"/>
                  </a:schemeClr>
                </a:solidFill>
              </a:rPr>
              <a:t>4-та Директива від 25.07.1978 щодо річної звітності</a:t>
            </a:r>
            <a:r>
              <a:rPr lang="en-US" sz="2000" i="1" dirty="0" smtClean="0">
                <a:solidFill>
                  <a:schemeClr val="accent1">
                    <a:lumMod val="75000"/>
                  </a:schemeClr>
                </a:solidFill>
              </a:rPr>
              <a:t> (</a:t>
            </a:r>
            <a:r>
              <a:rPr lang="en-US" sz="2000" i="1" dirty="0">
                <a:solidFill>
                  <a:schemeClr val="accent1">
                    <a:lumMod val="75000"/>
                  </a:schemeClr>
                </a:solidFill>
              </a:rPr>
              <a:t>78/660/EEC</a:t>
            </a:r>
            <a:r>
              <a:rPr lang="en-US" sz="2000" i="1" dirty="0" smtClean="0">
                <a:solidFill>
                  <a:schemeClr val="accent1">
                    <a:lumMod val="75000"/>
                  </a:schemeClr>
                </a:solidFill>
              </a:rPr>
              <a:t>): 3 </a:t>
            </a:r>
            <a:r>
              <a:rPr lang="uk-UA" sz="2000" i="1" dirty="0" smtClean="0">
                <a:solidFill>
                  <a:schemeClr val="accent1">
                    <a:lumMod val="75000"/>
                  </a:schemeClr>
                </a:solidFill>
              </a:rPr>
              <a:t>роки від дати набуття чинності УА</a:t>
            </a:r>
            <a:r>
              <a:rPr lang="en-US" sz="2000" i="1" dirty="0" smtClean="0">
                <a:solidFill>
                  <a:schemeClr val="accent1">
                    <a:lumMod val="75000"/>
                  </a:schemeClr>
                </a:solidFill>
              </a:rPr>
              <a:t>**.</a:t>
            </a:r>
            <a:endParaRPr lang="en-US" sz="2000" i="1" dirty="0">
              <a:solidFill>
                <a:schemeClr val="accent1">
                  <a:lumMod val="75000"/>
                </a:schemeClr>
              </a:solidFill>
            </a:endParaRPr>
          </a:p>
          <a:p>
            <a:pPr lvl="1"/>
            <a:r>
              <a:rPr lang="uk-UA" sz="2000" i="1" dirty="0" smtClean="0">
                <a:solidFill>
                  <a:schemeClr val="accent1">
                    <a:lumMod val="75000"/>
                  </a:schemeClr>
                </a:solidFill>
              </a:rPr>
              <a:t>7-ма Директива від 13.06.1983 щодо консолідованої звітності </a:t>
            </a:r>
            <a:r>
              <a:rPr lang="en-US" sz="2000" i="1" dirty="0" smtClean="0">
                <a:solidFill>
                  <a:schemeClr val="accent1">
                    <a:lumMod val="75000"/>
                  </a:schemeClr>
                </a:solidFill>
              </a:rPr>
              <a:t> </a:t>
            </a:r>
            <a:r>
              <a:rPr lang="en-US" sz="2000" i="1" dirty="0">
                <a:solidFill>
                  <a:schemeClr val="accent1">
                    <a:lumMod val="75000"/>
                  </a:schemeClr>
                </a:solidFill>
              </a:rPr>
              <a:t>(83/349/EEC</a:t>
            </a:r>
            <a:r>
              <a:rPr lang="en-US" sz="2000" i="1" dirty="0" smtClean="0">
                <a:solidFill>
                  <a:schemeClr val="accent1">
                    <a:lumMod val="75000"/>
                  </a:schemeClr>
                </a:solidFill>
              </a:rPr>
              <a:t>): </a:t>
            </a:r>
            <a:r>
              <a:rPr lang="en-US" sz="2000" i="1" dirty="0">
                <a:solidFill>
                  <a:schemeClr val="accent1">
                    <a:lumMod val="75000"/>
                  </a:schemeClr>
                </a:solidFill>
              </a:rPr>
              <a:t>3 </a:t>
            </a:r>
            <a:r>
              <a:rPr lang="uk-UA" sz="2000" i="1" dirty="0">
                <a:solidFill>
                  <a:schemeClr val="accent1">
                    <a:lumMod val="75000"/>
                  </a:schemeClr>
                </a:solidFill>
              </a:rPr>
              <a:t>роки від дати набуття чинності УА</a:t>
            </a:r>
            <a:r>
              <a:rPr lang="en-US" sz="2000" i="1" dirty="0" smtClean="0">
                <a:solidFill>
                  <a:schemeClr val="accent1">
                    <a:lumMod val="75000"/>
                  </a:schemeClr>
                </a:solidFill>
              </a:rPr>
              <a:t>**.</a:t>
            </a:r>
            <a:endParaRPr lang="en-US" sz="2000" i="1" dirty="0">
              <a:solidFill>
                <a:schemeClr val="accent1">
                  <a:lumMod val="75000"/>
                </a:schemeClr>
              </a:solidFill>
            </a:endParaRPr>
          </a:p>
        </p:txBody>
      </p:sp>
      <p:sp>
        <p:nvSpPr>
          <p:cNvPr id="3" name="Title 2"/>
          <p:cNvSpPr>
            <a:spLocks noGrp="1"/>
          </p:cNvSpPr>
          <p:nvPr>
            <p:ph type="title"/>
          </p:nvPr>
        </p:nvSpPr>
        <p:spPr/>
        <p:txBody>
          <a:bodyPr/>
          <a:lstStyle/>
          <a:p>
            <a:r>
              <a:rPr lang="uk-UA" dirty="0" smtClean="0"/>
              <a:t>Вплив таких змін на Україну</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18</a:t>
            </a:fld>
            <a:endParaRPr lang="de-DE" dirty="0"/>
          </a:p>
        </p:txBody>
      </p:sp>
    </p:spTree>
    <p:extLst>
      <p:ext uri="{BB962C8B-B14F-4D97-AF65-F5344CB8AC3E}">
        <p14:creationId xmlns:p14="http://schemas.microsoft.com/office/powerpoint/2010/main" val="10033339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2"/>
          <p:cNvSpPr>
            <a:spLocks noGrp="1"/>
          </p:cNvSpPr>
          <p:nvPr>
            <p:ph type="title"/>
          </p:nvPr>
        </p:nvSpPr>
        <p:spPr>
          <a:xfrm>
            <a:off x="150812" y="-50800"/>
            <a:ext cx="8688387" cy="639763"/>
          </a:xfrm>
        </p:spPr>
        <p:txBody>
          <a:bodyPr lIns="0" rIns="0"/>
          <a:lstStyle/>
          <a:p>
            <a:r>
              <a:rPr lang="uk-UA" sz="2400" b="1" dirty="0">
                <a:solidFill>
                  <a:schemeClr val="bg1"/>
                </a:solidFill>
              </a:rPr>
              <a:t>Важливість професійного розвитку у підвищенні якості аудиторських </a:t>
            </a:r>
            <a:r>
              <a:rPr lang="uk-UA" sz="2400" b="1" dirty="0" smtClean="0">
                <a:solidFill>
                  <a:schemeClr val="bg1"/>
                </a:solidFill>
              </a:rPr>
              <a:t>послуг</a:t>
            </a:r>
            <a:endParaRPr lang="en-CA" sz="2400" b="1" dirty="0">
              <a:solidFill>
                <a:schemeClr val="bg1"/>
              </a:solidFill>
            </a:endParaRPr>
          </a:p>
        </p:txBody>
      </p:sp>
      <p:grpSp>
        <p:nvGrpSpPr>
          <p:cNvPr id="4" name="Group 3"/>
          <p:cNvGrpSpPr/>
          <p:nvPr/>
        </p:nvGrpSpPr>
        <p:grpSpPr>
          <a:xfrm>
            <a:off x="2438400" y="4800600"/>
            <a:ext cx="3948113" cy="1066800"/>
            <a:chOff x="2438400" y="4800600"/>
            <a:chExt cx="3948113" cy="1066800"/>
          </a:xfrm>
        </p:grpSpPr>
        <p:sp>
          <p:nvSpPr>
            <p:cNvPr id="8" name="Rounded Rectangle 7"/>
            <p:cNvSpPr/>
            <p:nvPr/>
          </p:nvSpPr>
          <p:spPr>
            <a:xfrm>
              <a:off x="4375150" y="4800600"/>
              <a:ext cx="2011363" cy="1066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Суспільний нагляд</a:t>
              </a:r>
              <a:endParaRPr lang="en-US" b="1" dirty="0">
                <a:solidFill>
                  <a:srgbClr val="1F497D"/>
                </a:solidFill>
                <a:sym typeface="Helvetica" charset="0"/>
              </a:endParaRPr>
            </a:p>
          </p:txBody>
        </p:sp>
        <p:sp>
          <p:nvSpPr>
            <p:cNvPr id="9" name="Rounded Rectangle 8"/>
            <p:cNvSpPr/>
            <p:nvPr/>
          </p:nvSpPr>
          <p:spPr>
            <a:xfrm>
              <a:off x="2438400" y="4800600"/>
              <a:ext cx="2057400" cy="1066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Контроль </a:t>
              </a:r>
            </a:p>
            <a:p>
              <a:pPr algn="ctr" defTabSz="914400" fontAlgn="auto">
                <a:spcBef>
                  <a:spcPts val="0"/>
                </a:spcBef>
                <a:spcAft>
                  <a:spcPts val="0"/>
                </a:spcAft>
                <a:defRPr/>
              </a:pPr>
              <a:r>
                <a:rPr lang="uk-UA" b="1" dirty="0" smtClean="0">
                  <a:solidFill>
                    <a:srgbClr val="1F497D"/>
                  </a:solidFill>
                  <a:sym typeface="Helvetica" charset="0"/>
                </a:rPr>
                <a:t>якості</a:t>
              </a:r>
              <a:endParaRPr lang="en-US" b="1" dirty="0">
                <a:solidFill>
                  <a:srgbClr val="1F497D"/>
                </a:solidFill>
                <a:sym typeface="Helvetica" charset="0"/>
              </a:endParaRPr>
            </a:p>
          </p:txBody>
        </p:sp>
      </p:grpSp>
      <p:sp>
        <p:nvSpPr>
          <p:cNvPr id="12" name="Rounded Rectangle 11"/>
          <p:cNvSpPr/>
          <p:nvPr/>
        </p:nvSpPr>
        <p:spPr>
          <a:xfrm>
            <a:off x="1752600" y="1935163"/>
            <a:ext cx="2174875" cy="1031875"/>
          </a:xfrm>
          <a:prstGeom prst="roundRect">
            <a:avLst/>
          </a:pr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lIns="0" rIns="0" anchor="ctr"/>
          <a:lstStyle/>
          <a:p>
            <a:pPr algn="ctr" defTabSz="914400" fontAlgn="auto">
              <a:spcBef>
                <a:spcPts val="0"/>
              </a:spcBef>
              <a:spcAft>
                <a:spcPts val="0"/>
              </a:spcAft>
              <a:defRPr/>
            </a:pPr>
            <a:r>
              <a:rPr lang="uk-UA" sz="2400" b="1" dirty="0" smtClean="0">
                <a:solidFill>
                  <a:prstClr val="white"/>
                </a:solidFill>
                <a:sym typeface="Helvetica" charset="0"/>
              </a:rPr>
              <a:t>Вимоги</a:t>
            </a:r>
            <a:endParaRPr lang="en-US" sz="2400" b="1" dirty="0">
              <a:solidFill>
                <a:prstClr val="white"/>
              </a:solidFill>
              <a:sym typeface="Helvetica" charset="0"/>
            </a:endParaRPr>
          </a:p>
        </p:txBody>
      </p:sp>
      <p:sp>
        <p:nvSpPr>
          <p:cNvPr id="13" name="Rounded Rectangle 12"/>
          <p:cNvSpPr/>
          <p:nvPr/>
        </p:nvSpPr>
        <p:spPr>
          <a:xfrm>
            <a:off x="4835525" y="1935163"/>
            <a:ext cx="2174875" cy="990600"/>
          </a:xfrm>
          <a:prstGeom prst="roundRect">
            <a:avLst/>
          </a:prstGeom>
          <a:solidFill>
            <a:schemeClr val="tx2"/>
          </a:solidFill>
        </p:spPr>
        <p:style>
          <a:lnRef idx="1">
            <a:schemeClr val="accent3"/>
          </a:lnRef>
          <a:fillRef idx="3">
            <a:schemeClr val="accent3"/>
          </a:fillRef>
          <a:effectRef idx="2">
            <a:schemeClr val="accent3"/>
          </a:effectRef>
          <a:fontRef idx="minor">
            <a:schemeClr val="lt1"/>
          </a:fontRef>
        </p:style>
        <p:txBody>
          <a:bodyPr lIns="0" rIns="0" anchor="ctr"/>
          <a:lstStyle/>
          <a:p>
            <a:pPr algn="ctr" defTabSz="914400" fontAlgn="auto">
              <a:spcBef>
                <a:spcPts val="0"/>
              </a:spcBef>
              <a:spcAft>
                <a:spcPts val="0"/>
              </a:spcAft>
              <a:defRPr/>
            </a:pPr>
            <a:r>
              <a:rPr lang="uk-UA" sz="2400" b="1" dirty="0" smtClean="0">
                <a:solidFill>
                  <a:prstClr val="white"/>
                </a:solidFill>
                <a:sym typeface="Helvetica" charset="0"/>
              </a:rPr>
              <a:t>Компетенція</a:t>
            </a:r>
            <a:endParaRPr lang="en-US" sz="2400" b="1" dirty="0">
              <a:solidFill>
                <a:prstClr val="white"/>
              </a:solidFill>
              <a:sym typeface="Helvetica" charset="0"/>
            </a:endParaRPr>
          </a:p>
        </p:txBody>
      </p:sp>
      <p:sp>
        <p:nvSpPr>
          <p:cNvPr id="14" name="Rounded Rectangle 13"/>
          <p:cNvSpPr/>
          <p:nvPr/>
        </p:nvSpPr>
        <p:spPr>
          <a:xfrm>
            <a:off x="3200400" y="3657600"/>
            <a:ext cx="2362200" cy="990600"/>
          </a:xfrm>
          <a:prstGeom prst="roundRect">
            <a:avLst/>
          </a:prstGeom>
          <a:solidFill>
            <a:schemeClr val="accent3"/>
          </a:solidFill>
          <a:ln>
            <a:noFill/>
          </a:ln>
        </p:spPr>
        <p:style>
          <a:lnRef idx="1">
            <a:schemeClr val="accent5"/>
          </a:lnRef>
          <a:fillRef idx="3">
            <a:schemeClr val="accent5"/>
          </a:fillRef>
          <a:effectRef idx="2">
            <a:schemeClr val="accent5"/>
          </a:effectRef>
          <a:fontRef idx="minor">
            <a:schemeClr val="lt1"/>
          </a:fontRef>
        </p:style>
        <p:txBody>
          <a:bodyPr lIns="0" rIns="0" anchor="ctr"/>
          <a:lstStyle/>
          <a:p>
            <a:pPr algn="ctr" defTabSz="914400" fontAlgn="auto">
              <a:spcBef>
                <a:spcPts val="0"/>
              </a:spcBef>
              <a:spcAft>
                <a:spcPts val="0"/>
              </a:spcAft>
              <a:defRPr/>
            </a:pPr>
            <a:r>
              <a:rPr lang="uk-UA" sz="2400" b="1" dirty="0" smtClean="0">
                <a:solidFill>
                  <a:prstClr val="black"/>
                </a:solidFill>
                <a:sym typeface="Helvetica" charset="0"/>
              </a:rPr>
              <a:t>Відповідність</a:t>
            </a:r>
            <a:endParaRPr lang="en-US" sz="2400" b="1" dirty="0">
              <a:solidFill>
                <a:prstClr val="black"/>
              </a:solidFill>
              <a:sym typeface="Helvetica" charset="0"/>
            </a:endParaRPr>
          </a:p>
        </p:txBody>
      </p:sp>
      <p:grpSp>
        <p:nvGrpSpPr>
          <p:cNvPr id="5" name="Group 4"/>
          <p:cNvGrpSpPr/>
          <p:nvPr/>
        </p:nvGrpSpPr>
        <p:grpSpPr>
          <a:xfrm>
            <a:off x="3422650" y="2317750"/>
            <a:ext cx="1852613" cy="1103313"/>
            <a:chOff x="3422650" y="2317750"/>
            <a:chExt cx="1852613" cy="1103313"/>
          </a:xfrm>
        </p:grpSpPr>
        <p:sp>
          <p:nvSpPr>
            <p:cNvPr id="15" name="Left-Right Arrow 14"/>
            <p:cNvSpPr/>
            <p:nvPr/>
          </p:nvSpPr>
          <p:spPr>
            <a:xfrm>
              <a:off x="4070350" y="2317750"/>
              <a:ext cx="609600" cy="2667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dirty="0">
                <a:solidFill>
                  <a:prstClr val="white"/>
                </a:solidFill>
                <a:sym typeface="Helvetica" charset="0"/>
              </a:endParaRPr>
            </a:p>
          </p:txBody>
        </p:sp>
        <p:sp>
          <p:nvSpPr>
            <p:cNvPr id="16" name="Left-Right Arrow 15"/>
            <p:cNvSpPr/>
            <p:nvPr/>
          </p:nvSpPr>
          <p:spPr>
            <a:xfrm rot="19011595">
              <a:off x="4665663" y="3154363"/>
              <a:ext cx="609600" cy="2667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dirty="0">
                <a:solidFill>
                  <a:prstClr val="white"/>
                </a:solidFill>
                <a:sym typeface="Helvetica" charset="0"/>
              </a:endParaRPr>
            </a:p>
          </p:txBody>
        </p:sp>
        <p:sp>
          <p:nvSpPr>
            <p:cNvPr id="17" name="Left-Right Arrow 16"/>
            <p:cNvSpPr/>
            <p:nvPr/>
          </p:nvSpPr>
          <p:spPr>
            <a:xfrm rot="2646231">
              <a:off x="3422650" y="3152775"/>
              <a:ext cx="609600" cy="2667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dirty="0">
                <a:solidFill>
                  <a:prstClr val="white"/>
                </a:solidFill>
                <a:sym typeface="Helvetica" charset="0"/>
              </a:endParaRPr>
            </a:p>
          </p:txBody>
        </p:sp>
      </p:grpSp>
      <p:grpSp>
        <p:nvGrpSpPr>
          <p:cNvPr id="3" name="Group 2"/>
          <p:cNvGrpSpPr/>
          <p:nvPr/>
        </p:nvGrpSpPr>
        <p:grpSpPr>
          <a:xfrm>
            <a:off x="5105400" y="914400"/>
            <a:ext cx="3733800" cy="1828800"/>
            <a:chOff x="5105400" y="914400"/>
            <a:chExt cx="3733800" cy="1828800"/>
          </a:xfrm>
        </p:grpSpPr>
        <p:sp>
          <p:nvSpPr>
            <p:cNvPr id="10" name="Rounded Rectangle 9"/>
            <p:cNvSpPr/>
            <p:nvPr/>
          </p:nvSpPr>
          <p:spPr>
            <a:xfrm>
              <a:off x="7316344" y="916672"/>
              <a:ext cx="1392238" cy="762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Пост профес освіта</a:t>
              </a:r>
              <a:endParaRPr lang="en-US" b="1" dirty="0">
                <a:solidFill>
                  <a:srgbClr val="1F497D"/>
                </a:solidFill>
                <a:sym typeface="Helvetica" charset="0"/>
              </a:endParaRPr>
            </a:p>
          </p:txBody>
        </p:sp>
        <p:sp>
          <p:nvSpPr>
            <p:cNvPr id="19" name="Rounded Rectangle 18"/>
            <p:cNvSpPr/>
            <p:nvPr/>
          </p:nvSpPr>
          <p:spPr>
            <a:xfrm>
              <a:off x="5105400" y="914400"/>
              <a:ext cx="1620838" cy="762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Учбові плани ВИШів</a:t>
              </a:r>
              <a:endParaRPr lang="en-US" b="1" dirty="0">
                <a:solidFill>
                  <a:srgbClr val="1F497D"/>
                </a:solidFill>
                <a:sym typeface="Helvetica" charset="0"/>
              </a:endParaRPr>
            </a:p>
          </p:txBody>
        </p:sp>
        <p:sp>
          <p:nvSpPr>
            <p:cNvPr id="20" name="Rounded Rectangle 19"/>
            <p:cNvSpPr/>
            <p:nvPr/>
          </p:nvSpPr>
          <p:spPr>
            <a:xfrm>
              <a:off x="7239000" y="1981200"/>
              <a:ext cx="1600200" cy="762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Проф сертифікація</a:t>
              </a:r>
              <a:endParaRPr lang="en-US" b="1" dirty="0">
                <a:solidFill>
                  <a:srgbClr val="1F497D"/>
                </a:solidFill>
                <a:sym typeface="Helvetica" charset="0"/>
              </a:endParaRPr>
            </a:p>
          </p:txBody>
        </p:sp>
      </p:grpSp>
      <p:grpSp>
        <p:nvGrpSpPr>
          <p:cNvPr id="2" name="Group 1"/>
          <p:cNvGrpSpPr/>
          <p:nvPr/>
        </p:nvGrpSpPr>
        <p:grpSpPr>
          <a:xfrm>
            <a:off x="76200" y="762000"/>
            <a:ext cx="3449638" cy="1600200"/>
            <a:chOff x="76200" y="762000"/>
            <a:chExt cx="3449638" cy="1600200"/>
          </a:xfrm>
        </p:grpSpPr>
        <p:sp>
          <p:nvSpPr>
            <p:cNvPr id="11" name="Rounded Rectangle 10"/>
            <p:cNvSpPr/>
            <p:nvPr/>
          </p:nvSpPr>
          <p:spPr>
            <a:xfrm>
              <a:off x="76200" y="1219200"/>
              <a:ext cx="1676400" cy="1143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Стандарти аудиту та впевненості</a:t>
              </a:r>
              <a:endParaRPr lang="en-US" b="1" dirty="0">
                <a:solidFill>
                  <a:srgbClr val="1F497D"/>
                </a:solidFill>
                <a:sym typeface="Helvetica" charset="0"/>
              </a:endParaRPr>
            </a:p>
          </p:txBody>
        </p:sp>
        <p:sp>
          <p:nvSpPr>
            <p:cNvPr id="21" name="Rounded Rectangle 20"/>
            <p:cNvSpPr/>
            <p:nvPr/>
          </p:nvSpPr>
          <p:spPr>
            <a:xfrm>
              <a:off x="1752600" y="762000"/>
              <a:ext cx="1773238" cy="990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914400" fontAlgn="auto">
                <a:spcBef>
                  <a:spcPts val="0"/>
                </a:spcBef>
                <a:spcAft>
                  <a:spcPts val="0"/>
                </a:spcAft>
                <a:defRPr/>
              </a:pPr>
              <a:r>
                <a:rPr lang="uk-UA" b="1" dirty="0" smtClean="0">
                  <a:solidFill>
                    <a:srgbClr val="1F497D"/>
                  </a:solidFill>
                  <a:sym typeface="Helvetica" charset="0"/>
                </a:rPr>
                <a:t>Вимоги щодо статутного (обов) аудиту</a:t>
              </a:r>
              <a:endParaRPr lang="en-US" b="1" dirty="0">
                <a:solidFill>
                  <a:srgbClr val="1F497D"/>
                </a:solidFill>
                <a:sym typeface="Helvetica" charset="0"/>
              </a:endParaRPr>
            </a:p>
          </p:txBody>
        </p:sp>
      </p:grpSp>
      <p:sp>
        <p:nvSpPr>
          <p:cNvPr id="18" name="Slide Number Placeholder 3"/>
          <p:cNvSpPr txBox="1">
            <a:spLocks/>
          </p:cNvSpPr>
          <p:nvPr/>
        </p:nvSpPr>
        <p:spPr>
          <a:xfrm>
            <a:off x="8524875" y="6413500"/>
            <a:ext cx="542925" cy="365125"/>
          </a:xfrm>
          <a:prstGeom prst="rect">
            <a:avLst/>
          </a:prstGeom>
        </p:spPr>
        <p:txBody>
          <a:bodyPr/>
          <a:lstStyle>
            <a:defPPr>
              <a:defRPr lang="en-US"/>
            </a:defPPr>
            <a:lvl1pPr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1pPr>
            <a:lvl2pPr marL="228600" indent="2286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2pPr>
            <a:lvl3pPr marL="457200" indent="4572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3pPr>
            <a:lvl4pPr marL="685800" indent="6858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4pPr>
            <a:lvl5pPr marL="914400" indent="914400" algn="l" defTabSz="457200" rtl="0" fontAlgn="base" hangingPunct="0">
              <a:spcBef>
                <a:spcPct val="0"/>
              </a:spcBef>
              <a:spcAft>
                <a:spcPct val="0"/>
              </a:spcAft>
              <a:defRPr sz="1200" kern="1200">
                <a:solidFill>
                  <a:srgbClr val="000000"/>
                </a:solidFill>
                <a:latin typeface="Helvetica" charset="0"/>
                <a:ea typeface="Helvetica" charset="0"/>
                <a:cs typeface="Helvetica" charset="0"/>
                <a:sym typeface="Helvetica" charset="0"/>
              </a:defRPr>
            </a:lvl5pPr>
            <a:lvl6pPr marL="2286000" algn="l" defTabSz="914400" rtl="0" eaLnBrk="1" latinLnBrk="0" hangingPunct="1">
              <a:defRPr sz="1200" kern="1200">
                <a:solidFill>
                  <a:srgbClr val="000000"/>
                </a:solidFill>
                <a:latin typeface="Helvetica" charset="0"/>
                <a:ea typeface="Helvetica" charset="0"/>
                <a:cs typeface="Helvetica" charset="0"/>
                <a:sym typeface="Helvetica" charset="0"/>
              </a:defRPr>
            </a:lvl6pPr>
            <a:lvl7pPr marL="2743200" algn="l" defTabSz="914400" rtl="0" eaLnBrk="1" latinLnBrk="0" hangingPunct="1">
              <a:defRPr sz="1200" kern="1200">
                <a:solidFill>
                  <a:srgbClr val="000000"/>
                </a:solidFill>
                <a:latin typeface="Helvetica" charset="0"/>
                <a:ea typeface="Helvetica" charset="0"/>
                <a:cs typeface="Helvetica" charset="0"/>
                <a:sym typeface="Helvetica" charset="0"/>
              </a:defRPr>
            </a:lvl7pPr>
            <a:lvl8pPr marL="3200400" algn="l" defTabSz="914400" rtl="0" eaLnBrk="1" latinLnBrk="0" hangingPunct="1">
              <a:defRPr sz="1200" kern="1200">
                <a:solidFill>
                  <a:srgbClr val="000000"/>
                </a:solidFill>
                <a:latin typeface="Helvetica" charset="0"/>
                <a:ea typeface="Helvetica" charset="0"/>
                <a:cs typeface="Helvetica" charset="0"/>
                <a:sym typeface="Helvetica" charset="0"/>
              </a:defRPr>
            </a:lvl8pPr>
            <a:lvl9pPr marL="3657600" algn="l" defTabSz="914400" rtl="0" eaLnBrk="1" latinLnBrk="0" hangingPunct="1">
              <a:defRPr sz="1200" kern="1200">
                <a:solidFill>
                  <a:srgbClr val="000000"/>
                </a:solidFill>
                <a:latin typeface="Helvetica" charset="0"/>
                <a:ea typeface="Helvetica" charset="0"/>
                <a:cs typeface="Helvetica" charset="0"/>
                <a:sym typeface="Helvetica" charset="0"/>
              </a:defRPr>
            </a:lvl9pPr>
          </a:lstStyle>
          <a:p>
            <a:pPr algn="r">
              <a:defRPr/>
            </a:pPr>
            <a:fld id="{849E4241-0149-490F-B839-397C3518C1FC}" type="slidenum">
              <a:rPr lang="de-DE" smtClean="0">
                <a:solidFill>
                  <a:srgbClr val="FFFFFF">
                    <a:lumMod val="65000"/>
                  </a:srgbClr>
                </a:solidFill>
                <a:latin typeface="Arial"/>
              </a:rPr>
              <a:pPr algn="r">
                <a:defRPr/>
              </a:pPr>
              <a:t>19</a:t>
            </a:fld>
            <a:endParaRPr lang="de-DE" dirty="0">
              <a:solidFill>
                <a:srgbClr val="FFFFFF">
                  <a:lumMod val="65000"/>
                </a:srgbClr>
              </a:solidFill>
              <a:latin typeface="Arial"/>
            </a:endParaRPr>
          </a:p>
        </p:txBody>
      </p:sp>
    </p:spTree>
    <p:extLst>
      <p:ext uri="{BB962C8B-B14F-4D97-AF65-F5344CB8AC3E}">
        <p14:creationId xmlns:p14="http://schemas.microsoft.com/office/powerpoint/2010/main" val="307531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par>
                                <p:cTn id="16" presetID="1"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50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3"/>
                                        </p:tgtEl>
                                      </p:cBhvr>
                                    </p:animEffect>
                                    <p:set>
                                      <p:cBhvr>
                                        <p:cTn id="25" dur="1" fill="hold">
                                          <p:stCondLst>
                                            <p:cond delay="499"/>
                                          </p:stCondLst>
                                        </p:cTn>
                                        <p:tgtEl>
                                          <p:spTgt spid="3"/>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par>
                                <p:cTn id="28" presetID="1" presetClass="entr" presetSubtype="0" fill="hold" nodeType="withEffect">
                                  <p:stCondLst>
                                    <p:cond delay="500"/>
                                  </p:stCondLst>
                                  <p:childTnLst>
                                    <p:set>
                                      <p:cBhvr>
                                        <p:cTn id="29" dur="1" fill="hold">
                                          <p:stCondLst>
                                            <p:cond delay="0"/>
                                          </p:stCondLst>
                                        </p:cTn>
                                        <p:tgtEl>
                                          <p:spTgt spid="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xit" presetSubtype="4" fill="hold" nodeType="clickEffect">
                                  <p:stCondLst>
                                    <p:cond delay="0"/>
                                  </p:stCondLst>
                                  <p:childTnLst>
                                    <p:anim calcmode="lin" valueType="num">
                                      <p:cBhvr additive="base">
                                        <p:cTn id="33" dur="500"/>
                                        <p:tgtEl>
                                          <p:spTgt spid="4"/>
                                        </p:tgtEl>
                                        <p:attrNameLst>
                                          <p:attrName>ppt_x</p:attrName>
                                        </p:attrNameLst>
                                      </p:cBhvr>
                                      <p:tavLst>
                                        <p:tav tm="0">
                                          <p:val>
                                            <p:strVal val="ppt_x"/>
                                          </p:val>
                                        </p:tav>
                                        <p:tav tm="100000">
                                          <p:val>
                                            <p:strVal val="ppt_x"/>
                                          </p:val>
                                        </p:tav>
                                      </p:tavLst>
                                    </p:anim>
                                    <p:anim calcmode="lin" valueType="num">
                                      <p:cBhvr additive="base">
                                        <p:cTn id="34" dur="500"/>
                                        <p:tgtEl>
                                          <p:spTgt spid="4"/>
                                        </p:tgtEl>
                                        <p:attrNameLst>
                                          <p:attrName>ppt_y</p:attrName>
                                        </p:attrNameLst>
                                      </p:cBhvr>
                                      <p:tavLst>
                                        <p:tav tm="0">
                                          <p:val>
                                            <p:strVal val="ppt_y"/>
                                          </p:val>
                                        </p:tav>
                                        <p:tav tm="100000">
                                          <p:val>
                                            <p:strVal val="1+ppt_h/2"/>
                                          </p:val>
                                        </p:tav>
                                      </p:tavLst>
                                    </p:anim>
                                    <p:set>
                                      <p:cBhvr>
                                        <p:cTn id="35" dur="1" fill="hold">
                                          <p:stCondLst>
                                            <p:cond delay="499"/>
                                          </p:stCondLst>
                                        </p:cTn>
                                        <p:tgtEl>
                                          <p:spTgt spid="4"/>
                                        </p:tgtEl>
                                        <p:attrNameLst>
                                          <p:attrName>style.visibility</p:attrName>
                                        </p:attrNameLst>
                                      </p:cBhvr>
                                      <p:to>
                                        <p:strVal val="hidden"/>
                                      </p:to>
                                    </p:set>
                                  </p:childTnLst>
                                </p:cTn>
                              </p:par>
                              <p:par>
                                <p:cTn id="36" presetID="1" presetClass="entr" presetSubtype="0" fill="hold" nodeType="withEffect">
                                  <p:stCondLst>
                                    <p:cond delay="0"/>
                                  </p:stCondLst>
                                  <p:childTnLst>
                                    <p:set>
                                      <p:cBhvr>
                                        <p:cTn id="3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uk-UA" dirty="0" smtClean="0"/>
              <a:t>Основні теми</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a:t>
            </a:fld>
            <a:endParaRPr lang="de-DE" dirty="0"/>
          </a:p>
        </p:txBody>
      </p:sp>
      <p:sp>
        <p:nvSpPr>
          <p:cNvPr id="7" name="Rectangle 1"/>
          <p:cNvSpPr>
            <a:spLocks noChangeArrowheads="1"/>
          </p:cNvSpPr>
          <p:nvPr/>
        </p:nvSpPr>
        <p:spPr bwMode="auto">
          <a:xfrm>
            <a:off x="1631950" y="854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Zástupný symbol pro obsah 1"/>
          <p:cNvSpPr>
            <a:spLocks noGrp="1"/>
          </p:cNvSpPr>
          <p:nvPr>
            <p:ph idx="1"/>
          </p:nvPr>
        </p:nvSpPr>
        <p:spPr>
          <a:xfrm>
            <a:off x="286603" y="873125"/>
            <a:ext cx="8570793" cy="5072063"/>
          </a:xfrm>
        </p:spPr>
        <p:txBody>
          <a:bodyPr/>
          <a:lstStyle/>
          <a:p>
            <a:r>
              <a:rPr lang="uk-UA" sz="2800" dirty="0" smtClean="0"/>
              <a:t>Фактори, які впливають на якість аудиту</a:t>
            </a:r>
            <a:endParaRPr lang="en-CA" sz="2800" dirty="0"/>
          </a:p>
          <a:p>
            <a:r>
              <a:rPr lang="uk-UA" sz="2800" dirty="0" smtClean="0"/>
              <a:t>Контроль </a:t>
            </a:r>
            <a:r>
              <a:rPr lang="uk-UA" sz="2800" dirty="0"/>
              <a:t>якості а</a:t>
            </a:r>
            <a:r>
              <a:rPr lang="uk-UA" sz="2800" dirty="0" smtClean="0"/>
              <a:t>удиту та суспільний нагляд</a:t>
            </a:r>
            <a:endParaRPr lang="en-CA" sz="2800" dirty="0"/>
          </a:p>
          <a:p>
            <a:r>
              <a:rPr lang="uk-UA" sz="2800" dirty="0" smtClean="0"/>
              <a:t>Підхід країн ЄС до забезпечення якості аудиту</a:t>
            </a:r>
          </a:p>
          <a:p>
            <a:r>
              <a:rPr lang="uk-UA" sz="2800" dirty="0" smtClean="0"/>
              <a:t>Важливість професійного розвитку у підвищенні якості аудиторських послуг</a:t>
            </a:r>
            <a:endParaRPr lang="en-CA" sz="2800" dirty="0" smtClean="0"/>
          </a:p>
          <a:p>
            <a:pPr marL="0" indent="0">
              <a:buNone/>
            </a:pPr>
            <a:endParaRPr lang="en-CA" sz="2800" dirty="0" smtClean="0"/>
          </a:p>
        </p:txBody>
      </p:sp>
      <p:sp>
        <p:nvSpPr>
          <p:cNvPr id="6" name="Text Placeholder 3"/>
          <p:cNvSpPr txBox="1">
            <a:spLocks/>
          </p:cNvSpPr>
          <p:nvPr/>
        </p:nvSpPr>
        <p:spPr>
          <a:xfrm>
            <a:off x="609815" y="5301575"/>
            <a:ext cx="8124967" cy="795905"/>
          </a:xfrm>
          <a:prstGeom prst="rect">
            <a:avLst/>
          </a:prstGeom>
        </p:spPr>
        <p:txBody>
          <a:bodyPr vert="horz" lIns="91440" tIns="45720" rIns="91440" bIns="45720" rtlCol="0" anchor="ctr"/>
          <a:lstStyle>
            <a:defPPr>
              <a:defRPr lang="de-DE"/>
            </a:defPPr>
            <a:lvl1pPr algn="r" defTabSz="457200" rtl="0" fontAlgn="auto">
              <a:spcBef>
                <a:spcPts val="0"/>
              </a:spcBef>
              <a:spcAft>
                <a:spcPts val="0"/>
              </a:spcAft>
              <a:defRPr sz="1600" kern="1200">
                <a:solidFill>
                  <a:srgbClr val="86878B"/>
                </a:solidFill>
                <a:latin typeface="Arial"/>
                <a:ea typeface="+mn-ea"/>
                <a:cs typeface="Arial"/>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l"/>
            <a:endParaRPr lang="en-US" sz="1800" dirty="0" smtClean="0">
              <a:solidFill>
                <a:schemeClr val="tx1"/>
              </a:solidFill>
            </a:endParaRPr>
          </a:p>
          <a:p>
            <a:pPr algn="l"/>
            <a:r>
              <a:rPr lang="en-US" sz="1400" dirty="0"/>
              <a:t>Disclaimer: the views expressed in this presentation do not necessarily reflect those of the Executive Directors of the World Bank or the governments they represent</a:t>
            </a:r>
            <a:r>
              <a:rPr lang="en-US" sz="1800" dirty="0"/>
              <a:t>  </a:t>
            </a:r>
            <a:endParaRPr lang="en-US" sz="1800" dirty="0" smtClean="0">
              <a:solidFill>
                <a:schemeClr val="tx1"/>
              </a:solidFill>
            </a:endParaRPr>
          </a:p>
        </p:txBody>
      </p:sp>
    </p:spTree>
    <p:extLst>
      <p:ext uri="{BB962C8B-B14F-4D97-AF65-F5344CB8AC3E}">
        <p14:creationId xmlns:p14="http://schemas.microsoft.com/office/powerpoint/2010/main" val="1666296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91237"/>
            <a:ext cx="8229600" cy="5072063"/>
          </a:xfrm>
        </p:spPr>
        <p:txBody>
          <a:bodyPr/>
          <a:lstStyle/>
          <a:p>
            <a:r>
              <a:rPr lang="uk-UA" sz="2000" dirty="0" smtClean="0"/>
              <a:t>Регулятивні вимоги та відповідність стандартам є важливими факторами якості аудиторських послуг</a:t>
            </a:r>
            <a:r>
              <a:rPr lang="en-US" sz="2000" dirty="0" smtClean="0"/>
              <a:t>.</a:t>
            </a:r>
            <a:endParaRPr lang="en-US" sz="2000" dirty="0"/>
          </a:p>
          <a:p>
            <a:r>
              <a:rPr lang="uk-UA" sz="2000" dirty="0" smtClean="0"/>
              <a:t>Однак, </a:t>
            </a:r>
            <a:r>
              <a:rPr lang="ru-RU" sz="2000" dirty="0"/>
              <a:t>досягнення цілей МСА </a:t>
            </a:r>
            <a:r>
              <a:rPr lang="ru-RU" sz="2000" dirty="0" smtClean="0"/>
              <a:t>(</a:t>
            </a:r>
            <a:r>
              <a:rPr lang="en-US" sz="2000" dirty="0" smtClean="0"/>
              <a:t>ISAs) </a:t>
            </a:r>
            <a:r>
              <a:rPr lang="ru-RU" sz="2000" dirty="0" smtClean="0"/>
              <a:t>спирається </a:t>
            </a:r>
            <a:r>
              <a:rPr lang="ru-RU" sz="2000" dirty="0"/>
              <a:t>на </a:t>
            </a:r>
            <a:r>
              <a:rPr lang="ru-RU" sz="2000" u="sng" dirty="0" smtClean="0"/>
              <a:t>люде</a:t>
            </a:r>
            <a:r>
              <a:rPr lang="uk-UA" sz="2000" u="sng" dirty="0" smtClean="0"/>
              <a:t>й, які проводять аудит</a:t>
            </a:r>
            <a:r>
              <a:rPr lang="en-US" sz="2000" dirty="0" smtClean="0"/>
              <a:t>.</a:t>
            </a:r>
          </a:p>
          <a:p>
            <a:r>
              <a:rPr lang="uk-UA" sz="2000" dirty="0" smtClean="0"/>
              <a:t>Таким чином</a:t>
            </a:r>
            <a:r>
              <a:rPr lang="uk-UA" sz="2000" dirty="0"/>
              <a:t>, </a:t>
            </a:r>
            <a:r>
              <a:rPr lang="uk-UA" sz="2000" dirty="0" smtClean="0"/>
              <a:t>професійна кваліфікація </a:t>
            </a:r>
            <a:r>
              <a:rPr lang="uk-UA" sz="2000" dirty="0"/>
              <a:t>та </a:t>
            </a:r>
            <a:r>
              <a:rPr lang="uk-UA" sz="2000" dirty="0" smtClean="0"/>
              <a:t>практичний досвід аудиторів та керівників фірм є надважливою складовою у підвищенні якості аудиторських послуг</a:t>
            </a:r>
            <a:r>
              <a:rPr lang="en-US" sz="2000" dirty="0" smtClean="0"/>
              <a:t>.</a:t>
            </a:r>
          </a:p>
          <a:p>
            <a:endParaRPr lang="en-US" sz="2000" dirty="0"/>
          </a:p>
        </p:txBody>
      </p:sp>
      <p:sp>
        <p:nvSpPr>
          <p:cNvPr id="3" name="Title 2"/>
          <p:cNvSpPr>
            <a:spLocks noGrp="1"/>
          </p:cNvSpPr>
          <p:nvPr>
            <p:ph type="title"/>
          </p:nvPr>
        </p:nvSpPr>
        <p:spPr>
          <a:xfrm>
            <a:off x="151970" y="-50800"/>
            <a:ext cx="7913857" cy="640478"/>
          </a:xfrm>
        </p:spPr>
        <p:txBody>
          <a:bodyPr>
            <a:normAutofit/>
          </a:bodyPr>
          <a:lstStyle/>
          <a:p>
            <a:r>
              <a:rPr lang="uk-UA" dirty="0" smtClean="0"/>
              <a:t>Професійний розвиток</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20</a:t>
            </a:fld>
            <a:endParaRPr lang="de-DE" dirty="0"/>
          </a:p>
        </p:txBody>
      </p:sp>
      <p:sp>
        <p:nvSpPr>
          <p:cNvPr id="6" name="Content Placeholder 1"/>
          <p:cNvSpPr txBox="1">
            <a:spLocks/>
          </p:cNvSpPr>
          <p:nvPr/>
        </p:nvSpPr>
        <p:spPr bwMode="auto">
          <a:xfrm>
            <a:off x="459471" y="3113632"/>
            <a:ext cx="4057937" cy="29869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Clr>
                <a:schemeClr val="tx2"/>
              </a:buClr>
              <a:buSzPct val="75000"/>
              <a:buBlip>
                <a:blip r:embed="rId3"/>
              </a:buBlip>
              <a:defRPr sz="2200" b="0"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chemeClr val="tx2"/>
              </a:buClr>
              <a:buSzPct val="75000"/>
              <a:buFont typeface="Symbol" pitchFamily="18" charset="2"/>
              <a:buChar char="-"/>
              <a:defRPr sz="2200" b="0"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chemeClr val="tx2"/>
              </a:buClr>
              <a:buSzPct val="100000"/>
              <a:buFont typeface="Arial" charset="0"/>
              <a:buChar char="•"/>
              <a:defRPr sz="2200" b="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chemeClr val="tx2"/>
              </a:buClr>
              <a:buSzPct val="90000"/>
              <a:buFont typeface="Courier New" pitchFamily="49" charset="0"/>
              <a:buChar char="o"/>
              <a:defRPr sz="2200" b="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Clr>
                <a:schemeClr val="tx2"/>
              </a:buClr>
              <a:buSzPct val="75000"/>
              <a:buBlip>
                <a:blip r:embed="rId3"/>
              </a:buBlip>
              <a:defRPr sz="2200" b="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200"/>
              </a:spcAft>
            </a:pPr>
            <a:r>
              <a:rPr lang="uk-UA" sz="2000" dirty="0" smtClean="0"/>
              <a:t>Професійна освіта та підвищення кваліфікації практикуючих і майбутніх аудиторів мусить бути серед головних пріоритетів </a:t>
            </a:r>
            <a:r>
              <a:rPr lang="uk-UA" sz="2000" dirty="0"/>
              <a:t>як самої професійної спільноті, так і регуляторів, </a:t>
            </a:r>
            <a:r>
              <a:rPr lang="uk-UA" sz="2000" dirty="0" smtClean="0"/>
              <a:t>які відповідають за підвищення якості аудиту та проводять відповідні реформи</a:t>
            </a:r>
            <a:r>
              <a:rPr lang="en-US" sz="2000" dirty="0" smtClean="0"/>
              <a:t>.</a:t>
            </a:r>
            <a:endParaRPr lang="en-US" sz="2000" dirty="0"/>
          </a:p>
        </p:txBody>
      </p:sp>
      <p:sp>
        <p:nvSpPr>
          <p:cNvPr id="5" name="Oval 4"/>
          <p:cNvSpPr/>
          <p:nvPr/>
        </p:nvSpPr>
        <p:spPr>
          <a:xfrm>
            <a:off x="6040777" y="3384651"/>
            <a:ext cx="3007687" cy="1665025"/>
          </a:xfrm>
          <a:prstGeom prst="ellipse">
            <a:avLst/>
          </a:prstGeom>
          <a:noFill/>
          <a:ln w="254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5622" y="3623263"/>
            <a:ext cx="3871178" cy="2731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7936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5184" y="886773"/>
            <a:ext cx="8714100" cy="5072063"/>
          </a:xfrm>
        </p:spPr>
        <p:txBody>
          <a:bodyPr/>
          <a:lstStyle/>
          <a:p>
            <a:pPr>
              <a:spcAft>
                <a:spcPts val="1200"/>
              </a:spcAft>
            </a:pPr>
            <a:r>
              <a:rPr lang="uk-UA" b="1" u="sng" dirty="0" smtClean="0"/>
              <a:t>Учбові плани ВИШів</a:t>
            </a:r>
            <a:r>
              <a:rPr lang="en-GB" b="1" u="sng" dirty="0" smtClean="0"/>
              <a:t> </a:t>
            </a:r>
            <a:r>
              <a:rPr lang="uk-UA" dirty="0" smtClean="0"/>
              <a:t>мають бути переглянуті на відповідність та постійно </a:t>
            </a:r>
            <a:r>
              <a:rPr lang="uk-UA" dirty="0"/>
              <a:t>оновлюватись </a:t>
            </a:r>
            <a:r>
              <a:rPr lang="uk-UA" dirty="0" smtClean="0"/>
              <a:t>разом зі </a:t>
            </a:r>
            <a:r>
              <a:rPr lang="uk-UA" dirty="0"/>
              <a:t>змінами стандартів </a:t>
            </a:r>
            <a:r>
              <a:rPr lang="uk-UA" dirty="0" smtClean="0"/>
              <a:t>та вимог в </a:t>
            </a:r>
            <a:r>
              <a:rPr lang="uk-UA" dirty="0"/>
              <a:t>галузі аудиту та фінансової </a:t>
            </a:r>
            <a:r>
              <a:rPr lang="uk-UA" dirty="0" smtClean="0"/>
              <a:t>звітності, </a:t>
            </a:r>
            <a:r>
              <a:rPr lang="uk-UA" dirty="0"/>
              <a:t>відстежуючи </a:t>
            </a:r>
            <a:r>
              <a:rPr lang="uk-UA" dirty="0" smtClean="0"/>
              <a:t>такі зміни </a:t>
            </a:r>
            <a:r>
              <a:rPr lang="uk-UA" dirty="0"/>
              <a:t>на національному та міжнародному рівнях; </a:t>
            </a:r>
            <a:endParaRPr lang="uk-UA" dirty="0" smtClean="0"/>
          </a:p>
          <a:p>
            <a:pPr>
              <a:spcAft>
                <a:spcPts val="1200"/>
              </a:spcAft>
            </a:pPr>
            <a:r>
              <a:rPr lang="en-GB" b="1" u="sng" dirty="0" err="1" smtClean="0"/>
              <a:t>Ce</a:t>
            </a:r>
            <a:r>
              <a:rPr lang="uk-UA" b="1" u="sng" dirty="0" smtClean="0"/>
              <a:t>ртифікація професійних аудиторів</a:t>
            </a:r>
            <a:r>
              <a:rPr lang="en-GB" b="1" u="sng" dirty="0" smtClean="0"/>
              <a:t> </a:t>
            </a:r>
            <a:r>
              <a:rPr lang="uk-UA" dirty="0" smtClean="0"/>
              <a:t>базується на необхідному рівні теоретичних знань відповідних предметів, але і на професійній здатності застосовувати такі теоретичні знання на практиці, підтвердженій відповідною професійною діяльністю</a:t>
            </a:r>
            <a:r>
              <a:rPr lang="en-US" dirty="0" smtClean="0"/>
              <a:t> (</a:t>
            </a:r>
            <a:r>
              <a:rPr lang="uk-UA" dirty="0" smtClean="0"/>
              <a:t>мінімум </a:t>
            </a:r>
            <a:r>
              <a:rPr lang="en-US" dirty="0" smtClean="0"/>
              <a:t>3 </a:t>
            </a:r>
            <a:r>
              <a:rPr lang="uk-UA" dirty="0" smtClean="0"/>
              <a:t>роки</a:t>
            </a:r>
            <a:r>
              <a:rPr lang="en-US" dirty="0" smtClean="0"/>
              <a:t>);</a:t>
            </a:r>
          </a:p>
          <a:p>
            <a:r>
              <a:rPr lang="uk-UA" b="1" u="sng" dirty="0" smtClean="0"/>
              <a:t>Постійна професійна освіта</a:t>
            </a:r>
            <a:r>
              <a:rPr lang="en-US" dirty="0" smtClean="0"/>
              <a:t>: </a:t>
            </a:r>
            <a:r>
              <a:rPr lang="uk-UA" dirty="0" smtClean="0"/>
              <a:t>професійні аудитори повинні </a:t>
            </a:r>
            <a:r>
              <a:rPr lang="ru-RU" dirty="0" smtClean="0"/>
              <a:t>бути </a:t>
            </a:r>
            <a:r>
              <a:rPr lang="ru-RU" dirty="0"/>
              <a:t>зобов'язані брати участь у відповідних програмах безперервної освіти для того, щоб </a:t>
            </a:r>
            <a:r>
              <a:rPr lang="ru-RU" dirty="0" smtClean="0"/>
              <a:t>підпримувати свої </a:t>
            </a:r>
            <a:r>
              <a:rPr lang="ru-RU" dirty="0"/>
              <a:t>теоретичні </a:t>
            </a:r>
            <a:r>
              <a:rPr lang="ru-RU" dirty="0" smtClean="0"/>
              <a:t>знання та </a:t>
            </a:r>
            <a:r>
              <a:rPr lang="ru-RU" dirty="0"/>
              <a:t>професійні </a:t>
            </a:r>
            <a:r>
              <a:rPr lang="ru-RU" dirty="0" smtClean="0"/>
              <a:t>навички на високому рівні для забезпечення належної якості своїх </a:t>
            </a:r>
            <a:r>
              <a:rPr lang="ru-RU" dirty="0"/>
              <a:t>послуг.</a:t>
            </a:r>
            <a:endParaRPr lang="en-US" dirty="0" smtClean="0"/>
          </a:p>
        </p:txBody>
      </p:sp>
      <p:sp>
        <p:nvSpPr>
          <p:cNvPr id="3" name="Title 2"/>
          <p:cNvSpPr>
            <a:spLocks noGrp="1"/>
          </p:cNvSpPr>
          <p:nvPr>
            <p:ph type="title"/>
          </p:nvPr>
        </p:nvSpPr>
        <p:spPr/>
        <p:txBody>
          <a:bodyPr/>
          <a:lstStyle/>
          <a:p>
            <a:r>
              <a:rPr lang="uk-UA" dirty="0"/>
              <a:t>Професійний розвиток</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21</a:t>
            </a:fld>
            <a:endParaRPr lang="de-DE" dirty="0"/>
          </a:p>
        </p:txBody>
      </p:sp>
    </p:spTree>
    <p:extLst>
      <p:ext uri="{BB962C8B-B14F-4D97-AF65-F5344CB8AC3E}">
        <p14:creationId xmlns:p14="http://schemas.microsoft.com/office/powerpoint/2010/main" val="5650088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uk-UA" dirty="0">
                <a:solidFill>
                  <a:srgbClr val="91BE3A"/>
                </a:solidFill>
                <a:sym typeface="Arial" pitchFamily="34" charset="0"/>
              </a:rPr>
              <a:t>Дякуємо</a:t>
            </a:r>
            <a:r>
              <a:rPr lang="en-US" dirty="0">
                <a:solidFill>
                  <a:srgbClr val="91BE3A"/>
                </a:solidFill>
                <a:sym typeface="Arial" pitchFamily="34" charset="0"/>
              </a:rPr>
              <a:t/>
            </a:r>
            <a:br>
              <a:rPr lang="en-US" dirty="0">
                <a:solidFill>
                  <a:srgbClr val="91BE3A"/>
                </a:solidFill>
                <a:sym typeface="Arial" pitchFamily="34" charset="0"/>
              </a:rPr>
            </a:br>
            <a:r>
              <a:rPr lang="uk-UA" dirty="0">
                <a:solidFill>
                  <a:srgbClr val="91BE3A"/>
                </a:solidFill>
                <a:sym typeface="Arial" pitchFamily="34" charset="0"/>
              </a:rPr>
              <a:t>Питання</a:t>
            </a:r>
            <a:r>
              <a:rPr lang="uk-UA" dirty="0" smtClean="0">
                <a:solidFill>
                  <a:srgbClr val="91BE3A"/>
                </a:solidFill>
                <a:sym typeface="Arial" pitchFamily="34" charset="0"/>
              </a:rPr>
              <a:t>?</a:t>
            </a:r>
            <a:endParaRPr lang="en-US" dirty="0"/>
          </a:p>
        </p:txBody>
      </p:sp>
      <p:sp>
        <p:nvSpPr>
          <p:cNvPr id="4" name="Slide Number Placeholder 3"/>
          <p:cNvSpPr>
            <a:spLocks noGrp="1"/>
          </p:cNvSpPr>
          <p:nvPr>
            <p:ph type="sldNum" sz="quarter" idx="4294967295"/>
          </p:nvPr>
        </p:nvSpPr>
        <p:spPr>
          <a:xfrm>
            <a:off x="8601075" y="6413500"/>
            <a:ext cx="542925" cy="365125"/>
          </a:xfrm>
        </p:spPr>
        <p:txBody>
          <a:bodyPr/>
          <a:lstStyle/>
          <a:p>
            <a:pPr>
              <a:defRPr/>
            </a:pPr>
            <a:fld id="{849E4241-0149-490F-B839-397C3518C1FC}" type="slidenum">
              <a:rPr lang="de-DE" smtClean="0"/>
              <a:pPr>
                <a:defRPr/>
              </a:pPr>
              <a:t>22</a:t>
            </a:fld>
            <a:endParaRPr lang="de-DE" dirty="0"/>
          </a:p>
        </p:txBody>
      </p:sp>
    </p:spTree>
    <p:extLst>
      <p:ext uri="{BB962C8B-B14F-4D97-AF65-F5344CB8AC3E}">
        <p14:creationId xmlns:p14="http://schemas.microsoft.com/office/powerpoint/2010/main" val="1755162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7419" y="668405"/>
            <a:ext cx="8666329" cy="5072063"/>
          </a:xfrm>
        </p:spPr>
        <p:txBody>
          <a:bodyPr/>
          <a:lstStyle/>
          <a:p>
            <a:pPr algn="just"/>
            <a:r>
              <a:rPr lang="uk-UA" sz="2400" dirty="0" smtClean="0"/>
              <a:t>В останні роки на міжнародному рівні було прийнято декілька важливих документів, які направлені на подолання занепокоєності щодо якості аудиторських послуг, а саме:</a:t>
            </a:r>
            <a:endParaRPr lang="en-US" sz="2400" dirty="0" smtClean="0"/>
          </a:p>
          <a:p>
            <a:pPr lvl="1" algn="just"/>
            <a:r>
              <a:rPr lang="uk-UA" sz="2000" dirty="0" smtClean="0"/>
              <a:t>Директива ЄС із Статутного Аудиту </a:t>
            </a:r>
            <a:r>
              <a:rPr lang="en-US" sz="2000" dirty="0" smtClean="0"/>
              <a:t>2006/43/EC</a:t>
            </a:r>
            <a:r>
              <a:rPr lang="en-US" sz="2000" dirty="0"/>
              <a:t>, </a:t>
            </a:r>
            <a:r>
              <a:rPr lang="uk-UA" sz="2000" dirty="0" smtClean="0"/>
              <a:t>із змінами та доповленнями згідно Директиви ЄС</a:t>
            </a:r>
            <a:r>
              <a:rPr lang="en-US" sz="2000" dirty="0" smtClean="0"/>
              <a:t> 2014/56/EU </a:t>
            </a:r>
            <a:r>
              <a:rPr lang="uk-UA" sz="2000" dirty="0" smtClean="0"/>
              <a:t>від травня </a:t>
            </a:r>
            <a:r>
              <a:rPr lang="en-US" sz="2000" dirty="0" smtClean="0"/>
              <a:t>2014;</a:t>
            </a:r>
          </a:p>
          <a:p>
            <a:pPr lvl="1" algn="just"/>
            <a:r>
              <a:rPr lang="uk-UA" sz="2000" dirty="0" smtClean="0"/>
              <a:t>Регламент №</a:t>
            </a:r>
            <a:r>
              <a:rPr lang="en-US" sz="2000" dirty="0" smtClean="0"/>
              <a:t> </a:t>
            </a:r>
            <a:r>
              <a:rPr lang="en-US" sz="2000" dirty="0"/>
              <a:t>537/2014 </a:t>
            </a:r>
            <a:r>
              <a:rPr lang="uk-UA" sz="2000" dirty="0" smtClean="0"/>
              <a:t>щодо статутного (обовязкового) аудиту </a:t>
            </a:r>
            <a:r>
              <a:rPr lang="en-US" sz="2000" dirty="0" smtClean="0"/>
              <a:t> </a:t>
            </a:r>
            <a:r>
              <a:rPr lang="uk-UA" sz="2000" dirty="0" smtClean="0"/>
              <a:t>компаній суспільного значення</a:t>
            </a:r>
            <a:r>
              <a:rPr lang="en-US" sz="2000" dirty="0" smtClean="0"/>
              <a:t>;</a:t>
            </a:r>
            <a:endParaRPr lang="en-US" sz="2000" dirty="0"/>
          </a:p>
          <a:p>
            <a:pPr lvl="1" algn="just"/>
            <a:r>
              <a:rPr lang="uk-UA" sz="2000" dirty="0" smtClean="0"/>
              <a:t>Пояснення щодо Міжнародних Стандартів Аудиту</a:t>
            </a:r>
            <a:r>
              <a:rPr lang="en-US" sz="2000" dirty="0" smtClean="0"/>
              <a:t> </a:t>
            </a:r>
            <a:r>
              <a:rPr lang="en-US" sz="2000" dirty="0"/>
              <a:t>(ISAs) </a:t>
            </a:r>
            <a:r>
              <a:rPr lang="uk-UA" sz="2000" dirty="0" smtClean="0"/>
              <a:t>та Міжнародного Стандарту з Контроля Якості </a:t>
            </a:r>
            <a:r>
              <a:rPr lang="en-US" sz="2000" dirty="0" smtClean="0"/>
              <a:t>(</a:t>
            </a:r>
            <a:r>
              <a:rPr lang="en-US" sz="2000" dirty="0"/>
              <a:t>ISQC</a:t>
            </a:r>
            <a:r>
              <a:rPr lang="en-US" sz="2000" dirty="0" smtClean="0"/>
              <a:t>) 2009</a:t>
            </a:r>
            <a:r>
              <a:rPr lang="uk-UA" sz="2000" dirty="0" smtClean="0"/>
              <a:t> р.</a:t>
            </a:r>
            <a:r>
              <a:rPr lang="en-US" sz="2000" dirty="0" smtClean="0"/>
              <a:t>, </a:t>
            </a:r>
            <a:r>
              <a:rPr lang="uk-UA" sz="2000" dirty="0" smtClean="0"/>
              <a:t>надане Радою Міжнародних Стандартів з Аудиту та Впевненості</a:t>
            </a:r>
            <a:r>
              <a:rPr lang="en-US" sz="2000" dirty="0" smtClean="0"/>
              <a:t> (IAASB);</a:t>
            </a:r>
          </a:p>
          <a:p>
            <a:pPr lvl="1" algn="just"/>
            <a:r>
              <a:rPr lang="uk-UA" sz="2000" dirty="0" smtClean="0"/>
              <a:t>Основи Якості Аудиту, </a:t>
            </a:r>
            <a:r>
              <a:rPr lang="en-US" sz="2000" dirty="0" smtClean="0"/>
              <a:t>2013</a:t>
            </a:r>
            <a:r>
              <a:rPr lang="uk-UA" sz="2000" dirty="0" smtClean="0"/>
              <a:t> розроблені </a:t>
            </a:r>
            <a:r>
              <a:rPr lang="en-US" sz="2000" dirty="0" smtClean="0"/>
              <a:t>IAASB.</a:t>
            </a:r>
          </a:p>
          <a:p>
            <a:pPr algn="just"/>
            <a:r>
              <a:rPr lang="uk-UA" sz="2500" dirty="0" smtClean="0"/>
              <a:t>Основною метою посилення контролю над аудитом є: </a:t>
            </a:r>
            <a:r>
              <a:rPr lang="uk-UA" sz="2500" dirty="0" smtClean="0">
                <a:solidFill>
                  <a:srgbClr val="FF0000"/>
                </a:solidFill>
              </a:rPr>
              <a:t>відновлення довіри до фінансової звітності та аудиту</a:t>
            </a:r>
            <a:r>
              <a:rPr lang="en-US" sz="2500" dirty="0" smtClean="0"/>
              <a:t>.</a:t>
            </a:r>
          </a:p>
        </p:txBody>
      </p:sp>
      <p:sp>
        <p:nvSpPr>
          <p:cNvPr id="3" name="Title 2"/>
          <p:cNvSpPr>
            <a:spLocks noGrp="1"/>
          </p:cNvSpPr>
          <p:nvPr>
            <p:ph type="title"/>
          </p:nvPr>
        </p:nvSpPr>
        <p:spPr>
          <a:xfrm>
            <a:off x="151970" y="-50800"/>
            <a:ext cx="8534830" cy="640478"/>
          </a:xfrm>
        </p:spPr>
        <p:txBody>
          <a:bodyPr>
            <a:normAutofit fontScale="90000"/>
          </a:bodyPr>
          <a:lstStyle/>
          <a:p>
            <a:r>
              <a:rPr lang="uk-UA" dirty="0" smtClean="0"/>
              <a:t>Занепокоєння та останні зміни у сфері контроля над якістю аудиторських послуг</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a:t>
            </a:fld>
            <a:endParaRPr lang="de-DE" dirty="0"/>
          </a:p>
        </p:txBody>
      </p:sp>
    </p:spTree>
    <p:extLst>
      <p:ext uri="{BB962C8B-B14F-4D97-AF65-F5344CB8AC3E}">
        <p14:creationId xmlns:p14="http://schemas.microsoft.com/office/powerpoint/2010/main" val="2700380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42863" y="685800"/>
            <a:ext cx="5486400" cy="5410200"/>
            <a:chOff x="2819400" y="990600"/>
            <a:chExt cx="5257800" cy="5105400"/>
          </a:xfrm>
        </p:grpSpPr>
        <p:sp>
          <p:nvSpPr>
            <p:cNvPr id="8" name="Oval 7"/>
            <p:cNvSpPr/>
            <p:nvPr/>
          </p:nvSpPr>
          <p:spPr bwMode="auto">
            <a:xfrm>
              <a:off x="2819400" y="990600"/>
              <a:ext cx="5257800" cy="5105400"/>
            </a:xfrm>
            <a:prstGeom prst="ellipse">
              <a:avLst/>
            </a:prstGeom>
            <a:solidFill>
              <a:schemeClr val="bg1">
                <a:lumMod val="85000"/>
              </a:schemeClr>
            </a:solidFill>
            <a:ln w="25400" cap="flat" cmpd="sng" algn="ctr">
              <a:noFill/>
              <a:prstDash val="solid"/>
              <a:round/>
              <a:headEnd type="none" w="med" len="med"/>
              <a:tailEnd type="none" w="med" len="med"/>
            </a:ln>
            <a:effectLst/>
          </p:spPr>
          <p:txBody>
            <a:bodyPr vert="horz" wrap="square" lIns="50800" tIns="50800" rIns="50800" bIns="50800" numCol="1" rtlCol="0" anchor="ctr" anchorCtr="0" compatLnSpc="1">
              <a:prstTxWarp prst="textNoShape">
                <a:avLst/>
              </a:prstTxWarp>
            </a:bodyPr>
            <a:lstStyle/>
            <a:p>
              <a:pPr marL="228600" hangingPunct="0"/>
              <a:endParaRPr lang="en-US" sz="1200" dirty="0" smtClean="0">
                <a:solidFill>
                  <a:srgbClr val="000000"/>
                </a:solidFill>
                <a:latin typeface="Helvetica" charset="0"/>
                <a:ea typeface="Helvetica" charset="0"/>
                <a:cs typeface="Helvetica" charset="0"/>
                <a:sym typeface="Helvetica" charset="0"/>
              </a:endParaRPr>
            </a:p>
          </p:txBody>
        </p:sp>
        <p:sp>
          <p:nvSpPr>
            <p:cNvPr id="10" name="TextBox 9"/>
            <p:cNvSpPr txBox="1"/>
            <p:nvPr/>
          </p:nvSpPr>
          <p:spPr>
            <a:xfrm>
              <a:off x="5180348" y="5316642"/>
              <a:ext cx="1752714" cy="551830"/>
            </a:xfrm>
            <a:prstGeom prst="rect">
              <a:avLst/>
            </a:prstGeom>
            <a:noFill/>
          </p:spPr>
          <p:txBody>
            <a:bodyPr wrap="square" rtlCol="0">
              <a:spAutoFit/>
            </a:bodyPr>
            <a:lstStyle/>
            <a:p>
              <a:pPr algn="ctr" hangingPunct="0"/>
              <a:r>
                <a:rPr lang="uk-UA" sz="1600" b="1" dirty="0" smtClean="0">
                  <a:solidFill>
                    <a:srgbClr val="000000"/>
                  </a:solidFill>
                  <a:latin typeface="Arial"/>
                  <a:cs typeface="Helvetica" charset="0"/>
                  <a:sym typeface="Helvetica" charset="0"/>
                </a:rPr>
                <a:t>Корпоративне Управління</a:t>
              </a:r>
              <a:endParaRPr lang="en-US" sz="1600" b="1" dirty="0">
                <a:solidFill>
                  <a:srgbClr val="000000"/>
                </a:solidFill>
                <a:latin typeface="Arial"/>
                <a:cs typeface="Helvetica" charset="0"/>
                <a:sym typeface="Helvetica" charset="0"/>
              </a:endParaRPr>
            </a:p>
          </p:txBody>
        </p:sp>
      </p:grpSp>
      <p:sp>
        <p:nvSpPr>
          <p:cNvPr id="6" name="Oval 5"/>
          <p:cNvSpPr/>
          <p:nvPr/>
        </p:nvSpPr>
        <p:spPr bwMode="auto">
          <a:xfrm>
            <a:off x="331744" y="1502392"/>
            <a:ext cx="3886200" cy="3810000"/>
          </a:xfrm>
          <a:prstGeom prst="ellipse">
            <a:avLst/>
          </a:prstGeom>
          <a:solidFill>
            <a:srgbClr val="91BE3A"/>
          </a:solidFill>
          <a:ln w="25400" cap="flat" cmpd="sng" algn="ctr">
            <a:noFill/>
            <a:prstDash val="solid"/>
            <a:round/>
            <a:headEnd type="none" w="med" len="med"/>
            <a:tailEnd type="none" w="med" len="med"/>
          </a:ln>
          <a:effectLst/>
        </p:spPr>
        <p:txBody>
          <a:bodyPr vert="horz" wrap="square" lIns="50800" tIns="50800" rIns="50800" bIns="50800" numCol="1" rtlCol="0" anchor="ctr" anchorCtr="0" compatLnSpc="1">
            <a:prstTxWarp prst="textNoShape">
              <a:avLst/>
            </a:prstTxWarp>
          </a:bodyPr>
          <a:lstStyle/>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a:solidFill>
                <a:srgbClr val="000000"/>
              </a:solidFill>
              <a:latin typeface="Helvetica" charset="0"/>
              <a:cs typeface="Helvetica" charset="0"/>
              <a:sym typeface="Helvetica" charset="0"/>
            </a:endParaRPr>
          </a:p>
          <a:p>
            <a:pPr marL="228600" hangingPunct="0">
              <a:spcBef>
                <a:spcPts val="600"/>
              </a:spcBef>
            </a:pPr>
            <a:endParaRPr lang="uk-UA" sz="1600" b="1" dirty="0" smtClean="0">
              <a:solidFill>
                <a:srgbClr val="000000"/>
              </a:solidFill>
              <a:latin typeface="Arial"/>
              <a:cs typeface="Helvetica" charset="0"/>
              <a:sym typeface="Helvetica" charset="0"/>
            </a:endParaRPr>
          </a:p>
          <a:p>
            <a:pPr marL="228600" hangingPunct="0">
              <a:spcBef>
                <a:spcPts val="600"/>
              </a:spcBef>
            </a:pPr>
            <a:r>
              <a:rPr lang="uk-UA" sz="1600" b="1" dirty="0" smtClean="0">
                <a:solidFill>
                  <a:srgbClr val="000000"/>
                </a:solidFill>
                <a:latin typeface="Arial"/>
                <a:cs typeface="Helvetica" charset="0"/>
                <a:sym typeface="Helvetica" charset="0"/>
              </a:rPr>
              <a:t>Суспільний Нагляд</a:t>
            </a:r>
            <a:endParaRPr lang="en-US" sz="1600" b="1" dirty="0" smtClean="0">
              <a:solidFill>
                <a:srgbClr val="000000"/>
              </a:solidFill>
              <a:latin typeface="Arial"/>
              <a:cs typeface="Helvetica" charset="0"/>
              <a:sym typeface="Helvetica" charset="0"/>
            </a:endParaRPr>
          </a:p>
        </p:txBody>
      </p:sp>
      <p:sp>
        <p:nvSpPr>
          <p:cNvPr id="5" name="Oval 4"/>
          <p:cNvSpPr/>
          <p:nvPr/>
        </p:nvSpPr>
        <p:spPr bwMode="auto">
          <a:xfrm>
            <a:off x="986832" y="1859623"/>
            <a:ext cx="3094632" cy="2807913"/>
          </a:xfrm>
          <a:prstGeom prst="ellipse">
            <a:avLst/>
          </a:prstGeom>
          <a:solidFill>
            <a:schemeClr val="bg1"/>
          </a:solidFill>
          <a:ln w="25400" cap="flat" cmpd="sng" algn="ctr">
            <a:noFill/>
            <a:prstDash val="solid"/>
            <a:round/>
            <a:headEnd type="none" w="med" len="med"/>
            <a:tailEnd type="none" w="med" len="med"/>
          </a:ln>
          <a:effectLst/>
        </p:spPr>
        <p:txBody>
          <a:bodyPr vert="horz" wrap="square" lIns="50800" tIns="50800" rIns="50800" bIns="50800" numCol="1" rtlCol="0" anchor="ctr" anchorCtr="0" compatLnSpc="1">
            <a:prstTxWarp prst="textNoShape">
              <a:avLst/>
            </a:prstTxWarp>
          </a:bodyPr>
          <a:lstStyle/>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smtClean="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smtClean="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smtClean="0">
              <a:solidFill>
                <a:srgbClr val="000000"/>
              </a:solidFill>
              <a:latin typeface="Helvetica" charset="0"/>
              <a:cs typeface="Helvetica" charset="0"/>
              <a:sym typeface="Helvetica" charset="0"/>
            </a:endParaRPr>
          </a:p>
          <a:p>
            <a:pPr marL="228600" hangingPunct="0"/>
            <a:endParaRPr lang="en-US" sz="1400" dirty="0" smtClean="0">
              <a:solidFill>
                <a:srgbClr val="000000"/>
              </a:solidFill>
              <a:latin typeface="Helvetica" charset="0"/>
              <a:ea typeface="Helvetica" charset="0"/>
              <a:cs typeface="Helvetica" charset="0"/>
              <a:sym typeface="Helvetica" charset="0"/>
            </a:endParaRPr>
          </a:p>
          <a:p>
            <a:pPr marL="228600" hangingPunct="0"/>
            <a:endParaRPr lang="en-US" sz="1400" dirty="0" smtClean="0">
              <a:solidFill>
                <a:srgbClr val="000000"/>
              </a:solidFill>
              <a:latin typeface="Helvetica" charset="0"/>
              <a:cs typeface="Helvetica" charset="0"/>
              <a:sym typeface="Helvetica" charset="0"/>
            </a:endParaRPr>
          </a:p>
          <a:p>
            <a:pPr marL="50800" hangingPunct="0">
              <a:spcBef>
                <a:spcPts val="900"/>
              </a:spcBef>
            </a:pPr>
            <a:endParaRPr lang="uk-UA" sz="1600" b="1" dirty="0" smtClean="0">
              <a:solidFill>
                <a:srgbClr val="000000"/>
              </a:solidFill>
              <a:latin typeface="Arial"/>
              <a:cs typeface="Helvetica" charset="0"/>
              <a:sym typeface="Helvetica" charset="0"/>
            </a:endParaRPr>
          </a:p>
          <a:p>
            <a:pPr marL="50800" hangingPunct="0">
              <a:spcBef>
                <a:spcPts val="900"/>
              </a:spcBef>
            </a:pPr>
            <a:r>
              <a:rPr lang="uk-UA" sz="1600" b="1" dirty="0">
                <a:solidFill>
                  <a:srgbClr val="000000"/>
                </a:solidFill>
                <a:latin typeface="Arial"/>
                <a:cs typeface="Helvetica" charset="0"/>
                <a:sym typeface="Helvetica" charset="0"/>
              </a:rPr>
              <a:t> </a:t>
            </a:r>
            <a:r>
              <a:rPr lang="uk-UA" sz="1600" b="1" dirty="0" smtClean="0">
                <a:solidFill>
                  <a:srgbClr val="000000"/>
                </a:solidFill>
                <a:latin typeface="Arial"/>
                <a:cs typeface="Helvetica" charset="0"/>
                <a:sym typeface="Helvetica" charset="0"/>
              </a:rPr>
              <a:t>   Контроль Якості</a:t>
            </a:r>
            <a:endParaRPr lang="en-US" sz="1400" b="1" dirty="0" smtClean="0">
              <a:solidFill>
                <a:srgbClr val="000000"/>
              </a:solidFill>
              <a:latin typeface="Arial"/>
              <a:cs typeface="Helvetica" charset="0"/>
              <a:sym typeface="Helvetica" charset="0"/>
            </a:endParaRPr>
          </a:p>
        </p:txBody>
      </p:sp>
      <p:sp>
        <p:nvSpPr>
          <p:cNvPr id="4098" name="Title 1"/>
          <p:cNvSpPr>
            <a:spLocks noGrp="1"/>
          </p:cNvSpPr>
          <p:nvPr>
            <p:ph type="title"/>
          </p:nvPr>
        </p:nvSpPr>
        <p:spPr/>
        <p:txBody>
          <a:bodyPr/>
          <a:lstStyle/>
          <a:p>
            <a:r>
              <a:rPr lang="uk-UA" sz="2400" b="1" dirty="0" smtClean="0">
                <a:solidFill>
                  <a:schemeClr val="bg1"/>
                </a:solidFill>
                <a:latin typeface="+mn-lt"/>
              </a:rPr>
              <a:t>Мета Регулювання Аудиту</a:t>
            </a:r>
            <a:endParaRPr lang="en-US" sz="2400" b="1" dirty="0" smtClean="0">
              <a:solidFill>
                <a:schemeClr val="bg1"/>
              </a:solidFill>
              <a:latin typeface="+mn-lt"/>
            </a:endParaRPr>
          </a:p>
        </p:txBody>
      </p:sp>
      <p:sp>
        <p:nvSpPr>
          <p:cNvPr id="3" name="Oval 2"/>
          <p:cNvSpPr/>
          <p:nvPr/>
        </p:nvSpPr>
        <p:spPr bwMode="auto">
          <a:xfrm>
            <a:off x="1241946" y="1981199"/>
            <a:ext cx="2610918" cy="2208663"/>
          </a:xfrm>
          <a:prstGeom prst="ellipse">
            <a:avLst/>
          </a:prstGeom>
          <a:solidFill>
            <a:srgbClr val="FD9A49"/>
          </a:solidFill>
          <a:ln w="25400" cap="flat" cmpd="sng" algn="ctr">
            <a:noFill/>
            <a:prstDash val="solid"/>
            <a:round/>
            <a:headEnd type="none" w="med" len="med"/>
            <a:tailEnd type="none" w="med" len="med"/>
          </a:ln>
          <a:effectLst/>
        </p:spPr>
        <p:txBody>
          <a:bodyPr vert="horz" wrap="square" lIns="50800" tIns="50800" rIns="50800" bIns="50800" numCol="1" rtlCol="0" anchor="ctr" anchorCtr="0" compatLnSpc="1">
            <a:prstTxWarp prst="textNoShape">
              <a:avLst/>
            </a:prstTxWarp>
          </a:bodyPr>
          <a:lstStyle/>
          <a:p>
            <a:pPr marL="457200" indent="-171450" hangingPunct="0">
              <a:spcBef>
                <a:spcPts val="200"/>
              </a:spcBef>
            </a:pPr>
            <a:r>
              <a:rPr lang="uk-UA" sz="1600" b="1" dirty="0" smtClean="0">
                <a:solidFill>
                  <a:srgbClr val="000000"/>
                </a:solidFill>
                <a:latin typeface="Arial"/>
                <a:cs typeface="Helvetica" charset="0"/>
                <a:sym typeface="Helvetica" charset="0"/>
              </a:rPr>
              <a:t>Закони</a:t>
            </a:r>
            <a:endParaRPr lang="en-US" sz="1600" b="1" dirty="0" smtClean="0">
              <a:solidFill>
                <a:srgbClr val="000000"/>
              </a:solidFill>
              <a:latin typeface="Arial"/>
              <a:cs typeface="Helvetica" charset="0"/>
              <a:sym typeface="Helvetica" charset="0"/>
            </a:endParaRPr>
          </a:p>
          <a:p>
            <a:pPr marL="457200" indent="-171450" hangingPunct="0">
              <a:spcBef>
                <a:spcPts val="200"/>
              </a:spcBef>
            </a:pPr>
            <a:r>
              <a:rPr lang="uk-UA" sz="1600" b="1" dirty="0" smtClean="0">
                <a:solidFill>
                  <a:srgbClr val="000000"/>
                </a:solidFill>
                <a:latin typeface="Arial"/>
                <a:cs typeface="Helvetica" charset="0"/>
                <a:sym typeface="Helvetica" charset="0"/>
              </a:rPr>
              <a:t>Етика</a:t>
            </a:r>
          </a:p>
          <a:p>
            <a:pPr marL="457200" indent="-171450" hangingPunct="0">
              <a:spcBef>
                <a:spcPts val="200"/>
              </a:spcBef>
            </a:pPr>
            <a:r>
              <a:rPr lang="uk-UA" sz="1600" b="1" dirty="0" smtClean="0">
                <a:solidFill>
                  <a:srgbClr val="000000"/>
                </a:solidFill>
                <a:latin typeface="Arial"/>
                <a:cs typeface="Helvetica" charset="0"/>
                <a:sym typeface="Helvetica" charset="0"/>
              </a:rPr>
              <a:t>Стандарти</a:t>
            </a:r>
            <a:endParaRPr lang="en-US" sz="1600" b="1" dirty="0" smtClean="0">
              <a:solidFill>
                <a:srgbClr val="000000"/>
              </a:solidFill>
              <a:latin typeface="Arial"/>
              <a:cs typeface="Helvetica" charset="0"/>
              <a:sym typeface="Helvetica" charset="0"/>
            </a:endParaRPr>
          </a:p>
          <a:p>
            <a:pPr marL="457200" indent="-171450" hangingPunct="0">
              <a:spcBef>
                <a:spcPts val="200"/>
              </a:spcBef>
            </a:pPr>
            <a:r>
              <a:rPr lang="uk-UA" sz="1600" b="1" dirty="0" smtClean="0">
                <a:solidFill>
                  <a:srgbClr val="000000"/>
                </a:solidFill>
                <a:latin typeface="Arial"/>
                <a:cs typeface="Helvetica" charset="0"/>
                <a:sym typeface="Helvetica" charset="0"/>
              </a:rPr>
              <a:t>Освіта </a:t>
            </a:r>
            <a:r>
              <a:rPr lang="en-US" sz="1600" b="1" dirty="0" smtClean="0">
                <a:solidFill>
                  <a:srgbClr val="000000"/>
                </a:solidFill>
                <a:latin typeface="Arial"/>
                <a:cs typeface="Helvetica" charset="0"/>
                <a:sym typeface="Helvetica" charset="0"/>
              </a:rPr>
              <a:t>&amp;</a:t>
            </a:r>
            <a:r>
              <a:rPr lang="uk-UA" sz="1600" b="1" dirty="0" smtClean="0">
                <a:solidFill>
                  <a:srgbClr val="000000"/>
                </a:solidFill>
                <a:latin typeface="Arial"/>
                <a:cs typeface="Helvetica" charset="0"/>
                <a:sym typeface="Helvetica" charset="0"/>
              </a:rPr>
              <a:t> </a:t>
            </a:r>
            <a:r>
              <a:rPr lang="uk-UA" sz="1500" b="1" dirty="0" smtClean="0">
                <a:solidFill>
                  <a:srgbClr val="000000"/>
                </a:solidFill>
                <a:latin typeface="Arial"/>
                <a:cs typeface="Helvetica" charset="0"/>
                <a:sym typeface="Helvetica" charset="0"/>
              </a:rPr>
              <a:t>кваліфікація</a:t>
            </a:r>
            <a:endParaRPr lang="en-US" sz="1500" b="1" dirty="0" smtClean="0">
              <a:solidFill>
                <a:srgbClr val="000000"/>
              </a:solidFill>
              <a:latin typeface="Arial"/>
              <a:cs typeface="Helvetica" charset="0"/>
              <a:sym typeface="Helvetica" charset="0"/>
            </a:endParaRPr>
          </a:p>
          <a:p>
            <a:pPr marL="457200" indent="-171450" hangingPunct="0">
              <a:spcBef>
                <a:spcPts val="200"/>
              </a:spcBef>
            </a:pPr>
            <a:r>
              <a:rPr lang="uk-UA" sz="1600" b="1" dirty="0" smtClean="0">
                <a:solidFill>
                  <a:srgbClr val="000000"/>
                </a:solidFill>
                <a:latin typeface="Arial"/>
                <a:cs typeface="Helvetica" charset="0"/>
                <a:sym typeface="Helvetica" charset="0"/>
              </a:rPr>
              <a:t>Досвід</a:t>
            </a:r>
            <a:endParaRPr lang="en-US" sz="1600" b="1" dirty="0" smtClean="0">
              <a:solidFill>
                <a:srgbClr val="000000"/>
              </a:solidFill>
              <a:latin typeface="Arial"/>
              <a:cs typeface="Helvetica" charset="0"/>
              <a:sym typeface="Helvetica" charset="0"/>
            </a:endParaRPr>
          </a:p>
        </p:txBody>
      </p:sp>
      <p:sp>
        <p:nvSpPr>
          <p:cNvPr id="12" name="Rounded Rectangle 11"/>
          <p:cNvSpPr/>
          <p:nvPr/>
        </p:nvSpPr>
        <p:spPr bwMode="auto">
          <a:xfrm>
            <a:off x="6367463" y="2286000"/>
            <a:ext cx="2166937" cy="2057400"/>
          </a:xfrm>
          <a:prstGeom prst="roundRect">
            <a:avLst/>
          </a:prstGeom>
          <a:solidFill>
            <a:srgbClr val="FFFFFF"/>
          </a:solidFill>
          <a:ln w="25400" cap="flat" cmpd="sng" algn="ctr">
            <a:noFill/>
            <a:prstDash val="solid"/>
            <a:round/>
            <a:headEnd type="none" w="med" len="med"/>
            <a:tailEnd type="none" w="med" len="med"/>
          </a:ln>
          <a:effectLst>
            <a:outerShdw blurRad="12700" dist="23000" dir="5400000" algn="ctr" rotWithShape="0">
              <a:srgbClr val="000000">
                <a:alpha val="34998"/>
              </a:srgbClr>
            </a:outerShdw>
          </a:effectLst>
        </p:spPr>
        <p:txBody>
          <a:bodyPr vert="horz" wrap="square" lIns="50800" tIns="50800" rIns="50800" bIns="50800" numCol="1" rtlCol="0" anchor="ctr" anchorCtr="0" compatLnSpc="1">
            <a:prstTxWarp prst="textNoShape">
              <a:avLst/>
            </a:prstTxWarp>
          </a:bodyPr>
          <a:lstStyle/>
          <a:p>
            <a:pPr algn="ctr" hangingPunct="0"/>
            <a:r>
              <a:rPr lang="uk-UA" sz="2800" b="1" dirty="0" smtClean="0">
                <a:solidFill>
                  <a:srgbClr val="000000"/>
                </a:solidFill>
                <a:latin typeface="Arial" pitchFamily="34" charset="0"/>
                <a:cs typeface="Arial" pitchFamily="34" charset="0"/>
                <a:sym typeface="Helvetica" charset="0"/>
              </a:rPr>
              <a:t>ДОВІРА</a:t>
            </a:r>
            <a:endParaRPr lang="en-US" sz="2800" b="1" dirty="0" smtClean="0">
              <a:solidFill>
                <a:srgbClr val="000000"/>
              </a:solidFill>
              <a:latin typeface="Arial" pitchFamily="34" charset="0"/>
              <a:cs typeface="Arial" pitchFamily="34" charset="0"/>
              <a:sym typeface="Helvetica" charset="0"/>
            </a:endParaRPr>
          </a:p>
          <a:p>
            <a:pPr algn="ctr" hangingPunct="0"/>
            <a:r>
              <a:rPr lang="uk-UA" sz="2000" b="1" dirty="0">
                <a:solidFill>
                  <a:srgbClr val="000000"/>
                </a:solidFill>
                <a:latin typeface="Arial" pitchFamily="34" charset="0"/>
                <a:cs typeface="Arial" pitchFamily="34" charset="0"/>
                <a:sym typeface="Helvetica" charset="0"/>
              </a:rPr>
              <a:t>д</a:t>
            </a:r>
            <a:r>
              <a:rPr lang="uk-UA" sz="2000" b="1" dirty="0" smtClean="0">
                <a:solidFill>
                  <a:srgbClr val="000000"/>
                </a:solidFill>
                <a:latin typeface="Arial" pitchFamily="34" charset="0"/>
                <a:cs typeface="Arial" pitchFamily="34" charset="0"/>
                <a:sym typeface="Helvetica" charset="0"/>
              </a:rPr>
              <a:t>о фінансової звітності та аудиту</a:t>
            </a:r>
            <a:endParaRPr lang="en-US" sz="2000" b="1" dirty="0">
              <a:solidFill>
                <a:srgbClr val="000000"/>
              </a:solidFill>
              <a:latin typeface="Arial" pitchFamily="34" charset="0"/>
              <a:cs typeface="Arial" pitchFamily="34" charset="0"/>
              <a:sym typeface="Helvetica" charset="0"/>
            </a:endParaRPr>
          </a:p>
        </p:txBody>
      </p:sp>
      <p:sp>
        <p:nvSpPr>
          <p:cNvPr id="13" name="Right Arrow 12"/>
          <p:cNvSpPr/>
          <p:nvPr/>
        </p:nvSpPr>
        <p:spPr bwMode="auto">
          <a:xfrm>
            <a:off x="5605463" y="2895600"/>
            <a:ext cx="762000" cy="914400"/>
          </a:xfrm>
          <a:prstGeom prst="rightArrow">
            <a:avLst/>
          </a:prstGeom>
          <a:solidFill>
            <a:srgbClr val="FFFFFF"/>
          </a:solidFill>
          <a:ln w="25400" cap="flat" cmpd="sng" algn="ctr">
            <a:solidFill>
              <a:schemeClr val="bg1">
                <a:lumMod val="85000"/>
              </a:schemeClr>
            </a:solidFill>
            <a:prstDash val="solid"/>
            <a:round/>
            <a:headEnd type="none" w="med" len="med"/>
            <a:tailEnd type="none" w="med" len="med"/>
          </a:ln>
          <a:effectLst>
            <a:outerShdw blurRad="12700" dist="23000" dir="5400000" algn="ctr" rotWithShape="0">
              <a:srgbClr val="000000">
                <a:alpha val="34998"/>
              </a:srgbClr>
            </a:outerShdw>
          </a:effectLst>
        </p:spPr>
        <p:txBody>
          <a:bodyPr vert="horz" wrap="square" lIns="50800" tIns="50800" rIns="50800" bIns="50800" numCol="1" rtlCol="0" anchor="ctr" anchorCtr="0" compatLnSpc="1">
            <a:prstTxWarp prst="textNoShape">
              <a:avLst/>
            </a:prstTxWarp>
          </a:bodyPr>
          <a:lstStyle/>
          <a:p>
            <a:pPr marL="228600" hangingPunct="0"/>
            <a:endParaRPr lang="en-US" sz="1200" dirty="0" smtClean="0">
              <a:solidFill>
                <a:srgbClr val="000000"/>
              </a:solidFill>
              <a:latin typeface="Helvetica" charset="0"/>
              <a:ea typeface="Helvetica" charset="0"/>
              <a:cs typeface="Helvetica" charset="0"/>
              <a:sym typeface="Helvetica" charset="0"/>
            </a:endParaRPr>
          </a:p>
        </p:txBody>
      </p:sp>
      <p:sp>
        <p:nvSpPr>
          <p:cNvPr id="2" name="TextBox 1"/>
          <p:cNvSpPr txBox="1"/>
          <p:nvPr/>
        </p:nvSpPr>
        <p:spPr>
          <a:xfrm>
            <a:off x="6638926" y="1444125"/>
            <a:ext cx="1557337" cy="830997"/>
          </a:xfrm>
          <a:prstGeom prst="rect">
            <a:avLst/>
          </a:prstGeom>
          <a:noFill/>
        </p:spPr>
        <p:txBody>
          <a:bodyPr wrap="square" rtlCol="0">
            <a:spAutoFit/>
          </a:bodyPr>
          <a:lstStyle/>
          <a:p>
            <a:pPr algn="ctr" hangingPunct="0"/>
            <a:r>
              <a:rPr lang="uk-UA" sz="2400" dirty="0" smtClean="0">
                <a:solidFill>
                  <a:srgbClr val="000000"/>
                </a:solidFill>
                <a:latin typeface="Arial" pitchFamily="34" charset="0"/>
                <a:cs typeface="Arial" pitchFamily="34" charset="0"/>
                <a:sym typeface="Helvetica" charset="0"/>
              </a:rPr>
              <a:t>Головна Мета</a:t>
            </a:r>
            <a:r>
              <a:rPr lang="en-US" sz="2400" dirty="0" smtClean="0">
                <a:solidFill>
                  <a:srgbClr val="000000"/>
                </a:solidFill>
                <a:latin typeface="Arial" pitchFamily="34" charset="0"/>
                <a:cs typeface="Arial" pitchFamily="34" charset="0"/>
                <a:sym typeface="Helvetica" charset="0"/>
              </a:rPr>
              <a:t>:</a:t>
            </a:r>
            <a:endParaRPr lang="en-US" sz="2400" dirty="0">
              <a:solidFill>
                <a:srgbClr val="000000"/>
              </a:solidFill>
              <a:latin typeface="Arial" pitchFamily="34" charset="0"/>
              <a:cs typeface="Arial" pitchFamily="34" charset="0"/>
              <a:sym typeface="Helvetica" charset="0"/>
            </a:endParaRPr>
          </a:p>
        </p:txBody>
      </p:sp>
      <p:sp>
        <p:nvSpPr>
          <p:cNvPr id="14" name="Slide Number Placeholder 3"/>
          <p:cNvSpPr txBox="1">
            <a:spLocks/>
          </p:cNvSpPr>
          <p:nvPr/>
        </p:nvSpPr>
        <p:spPr>
          <a:xfrm>
            <a:off x="8524875" y="6413500"/>
            <a:ext cx="542925" cy="365125"/>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r">
              <a:defRPr/>
            </a:pPr>
            <a:fld id="{849E4241-0149-490F-B839-397C3518C1FC}" type="slidenum">
              <a:rPr lang="de-DE" smtClean="0">
                <a:solidFill>
                  <a:srgbClr val="000000"/>
                </a:solidFill>
              </a:rPr>
              <a:pPr algn="r">
                <a:defRPr/>
              </a:pPr>
              <a:t>4</a:t>
            </a:fld>
            <a:endParaRPr lang="de-DE" dirty="0">
              <a:solidFill>
                <a:srgbClr val="000000"/>
              </a:solidFill>
            </a:endParaRPr>
          </a:p>
        </p:txBody>
      </p:sp>
      <p:sp>
        <p:nvSpPr>
          <p:cNvPr id="4" name="TextBox 3"/>
          <p:cNvSpPr txBox="1"/>
          <p:nvPr/>
        </p:nvSpPr>
        <p:spPr>
          <a:xfrm>
            <a:off x="27981" y="5950424"/>
            <a:ext cx="2128363" cy="261610"/>
          </a:xfrm>
          <a:prstGeom prst="rect">
            <a:avLst/>
          </a:prstGeom>
          <a:noFill/>
        </p:spPr>
        <p:txBody>
          <a:bodyPr wrap="square" rtlCol="0">
            <a:spAutoFit/>
          </a:bodyPr>
          <a:lstStyle/>
          <a:p>
            <a:r>
              <a:rPr lang="uk-UA" sz="1100" dirty="0" smtClean="0">
                <a:solidFill>
                  <a:srgbClr val="000000"/>
                </a:solidFill>
              </a:rPr>
              <a:t>Джерело: Світовий Банк</a:t>
            </a:r>
            <a:endParaRPr lang="en-US" sz="1100" dirty="0">
              <a:solidFill>
                <a:srgbClr val="000000"/>
              </a:solidFill>
            </a:endParaRPr>
          </a:p>
        </p:txBody>
      </p:sp>
    </p:spTree>
    <p:extLst>
      <p:ext uri="{BB962C8B-B14F-4D97-AF65-F5344CB8AC3E}">
        <p14:creationId xmlns:p14="http://schemas.microsoft.com/office/powerpoint/2010/main" val="3061762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3" grpId="0" animBg="1"/>
      <p:bldP spid="12" grpId="0" animBg="1"/>
      <p:bldP spid="1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99046" y="736645"/>
            <a:ext cx="4667534" cy="5072063"/>
          </a:xfrm>
        </p:spPr>
        <p:txBody>
          <a:bodyPr/>
          <a:lstStyle/>
          <a:p>
            <a:pPr marL="0" indent="0" algn="just">
              <a:buNone/>
            </a:pPr>
            <a:r>
              <a:rPr lang="en-US" sz="1800" dirty="0"/>
              <a:t/>
            </a:r>
            <a:br>
              <a:rPr lang="en-US" sz="1800" dirty="0"/>
            </a:br>
            <a:r>
              <a:rPr lang="en-US" sz="1800" dirty="0"/>
              <a:t/>
            </a:r>
            <a:br>
              <a:rPr lang="en-US" sz="1800" dirty="0"/>
            </a:br>
            <a:endParaRPr lang="en-US" sz="1800" dirty="0"/>
          </a:p>
          <a:p>
            <a:pPr algn="just"/>
            <a:endParaRPr lang="en-US" sz="1800" dirty="0"/>
          </a:p>
        </p:txBody>
      </p:sp>
      <p:sp>
        <p:nvSpPr>
          <p:cNvPr id="3" name="Title 2"/>
          <p:cNvSpPr>
            <a:spLocks noGrp="1"/>
          </p:cNvSpPr>
          <p:nvPr>
            <p:ph type="title"/>
          </p:nvPr>
        </p:nvSpPr>
        <p:spPr/>
        <p:txBody>
          <a:bodyPr>
            <a:normAutofit/>
          </a:bodyPr>
          <a:lstStyle/>
          <a:p>
            <a:r>
              <a:rPr lang="uk-UA" dirty="0"/>
              <a:t>Основи Якості </a:t>
            </a:r>
            <a:r>
              <a:rPr lang="uk-UA" dirty="0" smtClean="0"/>
              <a:t>Аудиту</a:t>
            </a:r>
            <a:r>
              <a:rPr lang="en-US" dirty="0" smtClean="0"/>
              <a:t> – IAASB </a:t>
            </a:r>
            <a:r>
              <a:rPr lang="uk-UA" dirty="0" smtClean="0"/>
              <a:t>Визначення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a:t>
            </a:fld>
            <a:endParaRPr lang="de-DE"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0919" y="736645"/>
            <a:ext cx="4652964" cy="5328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51970" y="5808708"/>
            <a:ext cx="1745069" cy="253916"/>
          </a:xfrm>
          <a:prstGeom prst="rect">
            <a:avLst/>
          </a:prstGeom>
          <a:noFill/>
        </p:spPr>
        <p:txBody>
          <a:bodyPr wrap="square" rtlCol="0">
            <a:spAutoFit/>
          </a:bodyPr>
          <a:lstStyle/>
          <a:p>
            <a:r>
              <a:rPr lang="en-US" sz="1050" dirty="0" smtClean="0"/>
              <a:t>Source: IAASB</a:t>
            </a:r>
            <a:endParaRPr lang="en-US" sz="1050" dirty="0"/>
          </a:p>
        </p:txBody>
      </p:sp>
      <p:sp>
        <p:nvSpPr>
          <p:cNvPr id="6" name="TextBox 5"/>
          <p:cNvSpPr txBox="1"/>
          <p:nvPr/>
        </p:nvSpPr>
        <p:spPr>
          <a:xfrm>
            <a:off x="2511199" y="745068"/>
            <a:ext cx="4669379" cy="369332"/>
          </a:xfrm>
          <a:prstGeom prst="rect">
            <a:avLst/>
          </a:prstGeom>
          <a:solidFill>
            <a:schemeClr val="bg1"/>
          </a:solidFill>
        </p:spPr>
        <p:txBody>
          <a:bodyPr wrap="square" rtlCol="0">
            <a:spAutoFit/>
          </a:bodyPr>
          <a:lstStyle/>
          <a:p>
            <a:r>
              <a:rPr lang="uk-UA" b="1" dirty="0" smtClean="0"/>
              <a:t>Фактори впливу на якість аудиту</a:t>
            </a:r>
            <a:endParaRPr lang="en-US" b="1" dirty="0"/>
          </a:p>
        </p:txBody>
      </p:sp>
    </p:spTree>
    <p:extLst>
      <p:ext uri="{BB962C8B-B14F-4D97-AF65-F5344CB8AC3E}">
        <p14:creationId xmlns:p14="http://schemas.microsoft.com/office/powerpoint/2010/main" val="793728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79678" y="791570"/>
            <a:ext cx="5645197" cy="5330707"/>
          </a:xfrm>
        </p:spPr>
        <p:txBody>
          <a:bodyPr/>
          <a:lstStyle/>
          <a:p>
            <a:pPr>
              <a:buClr>
                <a:srgbClr val="FFEA4B"/>
              </a:buClr>
            </a:pPr>
            <a:r>
              <a:rPr lang="uk-UA" sz="2800" dirty="0" smtClean="0"/>
              <a:t>Між аудиторами та сторонами, які здійснюють управління</a:t>
            </a:r>
            <a:endParaRPr lang="en-US" sz="2800" dirty="0" smtClean="0"/>
          </a:p>
          <a:p>
            <a:pPr>
              <a:buClr>
                <a:srgbClr val="FFEA4B"/>
              </a:buClr>
            </a:pPr>
            <a:r>
              <a:rPr lang="uk-UA" sz="2800" dirty="0" smtClean="0"/>
              <a:t>Між керівництвом </a:t>
            </a:r>
            <a:r>
              <a:rPr lang="uk-UA" sz="2800" dirty="0"/>
              <a:t>та сторонами, які здійснюють управління</a:t>
            </a:r>
            <a:endParaRPr lang="en-US" sz="2800" dirty="0" smtClean="0"/>
          </a:p>
          <a:p>
            <a:pPr>
              <a:buClr>
                <a:srgbClr val="FFEA4B"/>
              </a:buClr>
            </a:pPr>
            <a:r>
              <a:rPr lang="uk-UA" sz="2800" dirty="0" smtClean="0"/>
              <a:t>Між аудиторами та регуляторами</a:t>
            </a:r>
            <a:endParaRPr lang="en-US" sz="2800" dirty="0" smtClean="0"/>
          </a:p>
          <a:p>
            <a:pPr>
              <a:buClr>
                <a:srgbClr val="FFEA4B"/>
              </a:buClr>
            </a:pPr>
            <a:r>
              <a:rPr lang="uk-UA" sz="2800" dirty="0" smtClean="0"/>
              <a:t>Між аудиторами та користувачами фінансової звітності</a:t>
            </a:r>
            <a:endParaRPr lang="en-US" sz="2800" dirty="0"/>
          </a:p>
        </p:txBody>
      </p:sp>
      <p:sp>
        <p:nvSpPr>
          <p:cNvPr id="3" name="Title 2"/>
          <p:cNvSpPr>
            <a:spLocks noGrp="1"/>
          </p:cNvSpPr>
          <p:nvPr>
            <p:ph type="title"/>
          </p:nvPr>
        </p:nvSpPr>
        <p:spPr>
          <a:xfrm>
            <a:off x="151970" y="-50800"/>
            <a:ext cx="8992030" cy="640478"/>
          </a:xfrm>
        </p:spPr>
        <p:txBody>
          <a:bodyPr>
            <a:normAutofit fontScale="90000"/>
          </a:bodyPr>
          <a:lstStyle/>
          <a:p>
            <a:r>
              <a:rPr lang="uk-UA" dirty="0" smtClean="0"/>
              <a:t>Основні зв</a:t>
            </a:r>
            <a:r>
              <a:rPr lang="en-US" dirty="0" smtClean="0"/>
              <a:t>’</a:t>
            </a:r>
            <a:r>
              <a:rPr lang="uk-UA" dirty="0" smtClean="0"/>
              <a:t>язки впливу на якість аудиту</a:t>
            </a:r>
            <a:r>
              <a:rPr lang="en-US" dirty="0" smtClean="0"/>
              <a:t> </a:t>
            </a:r>
            <a:r>
              <a:rPr lang="en-US" dirty="0"/>
              <a:t>– IAASB </a:t>
            </a:r>
            <a:r>
              <a:rPr lang="uk-UA" dirty="0" smtClean="0"/>
              <a:t>Визначення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a:t>
            </a:fld>
            <a:endParaRPr lang="de-DE"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970" y="930857"/>
            <a:ext cx="2727708" cy="312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51970" y="4054668"/>
            <a:ext cx="1745069" cy="253916"/>
          </a:xfrm>
          <a:prstGeom prst="rect">
            <a:avLst/>
          </a:prstGeom>
          <a:noFill/>
        </p:spPr>
        <p:txBody>
          <a:bodyPr wrap="square" rtlCol="0">
            <a:spAutoFit/>
          </a:bodyPr>
          <a:lstStyle/>
          <a:p>
            <a:r>
              <a:rPr lang="en-US" sz="1050" dirty="0" smtClean="0"/>
              <a:t>Source: IAASB</a:t>
            </a:r>
            <a:endParaRPr lang="en-US" sz="1050" dirty="0"/>
          </a:p>
        </p:txBody>
      </p:sp>
    </p:spTree>
    <p:extLst>
      <p:ext uri="{BB962C8B-B14F-4D97-AF65-F5344CB8AC3E}">
        <p14:creationId xmlns:p14="http://schemas.microsoft.com/office/powerpoint/2010/main" val="39572593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6872" y="4198867"/>
            <a:ext cx="8389109" cy="1942626"/>
          </a:xfrm>
        </p:spPr>
        <p:txBody>
          <a:bodyPr/>
          <a:lstStyle/>
          <a:p>
            <a:pPr algn="just"/>
            <a:r>
              <a:rPr lang="uk-UA" sz="1800" dirty="0" smtClean="0"/>
              <a:t>Сприйняття якості аудиту є різним серед зацікавлених сторін, в залежності від мети ти ступеню взаємодії з процесами аудиту</a:t>
            </a:r>
            <a:endParaRPr lang="en-US" sz="1800" dirty="0" smtClean="0"/>
          </a:p>
          <a:p>
            <a:pPr algn="just"/>
            <a:r>
              <a:rPr lang="uk-UA" sz="1800" dirty="0" smtClean="0"/>
              <a:t>Жоден з факторів влпиву не є домінуючим по ступені впливу на якість аудиту</a:t>
            </a:r>
            <a:endParaRPr lang="en-US" sz="1800" dirty="0" smtClean="0"/>
          </a:p>
          <a:p>
            <a:pPr algn="just"/>
            <a:r>
              <a:rPr lang="uk-UA" sz="1800" dirty="0" smtClean="0"/>
              <a:t>Розуміння точки зору та очікувань різних користувачів є важливим у процесі підвищення якості аудиту</a:t>
            </a:r>
            <a:r>
              <a:rPr lang="en-US" sz="1800" dirty="0" smtClean="0"/>
              <a:t>.</a:t>
            </a:r>
            <a:endParaRPr lang="en-US" sz="1800" dirty="0"/>
          </a:p>
        </p:txBody>
      </p:sp>
      <p:sp>
        <p:nvSpPr>
          <p:cNvPr id="3" name="Title 2"/>
          <p:cNvSpPr>
            <a:spLocks noGrp="1"/>
          </p:cNvSpPr>
          <p:nvPr>
            <p:ph type="title"/>
          </p:nvPr>
        </p:nvSpPr>
        <p:spPr/>
        <p:txBody>
          <a:bodyPr>
            <a:normAutofit/>
          </a:bodyPr>
          <a:lstStyle/>
          <a:p>
            <a:r>
              <a:rPr lang="uk-UA" dirty="0" smtClean="0"/>
              <a:t>Сприйняття якості аудиту</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a:t>
            </a:fld>
            <a:endParaRPr lang="de-DE"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944" y="724892"/>
            <a:ext cx="8345038" cy="3454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51970" y="3893989"/>
            <a:ext cx="1855173" cy="230832"/>
          </a:xfrm>
          <a:prstGeom prst="rect">
            <a:avLst/>
          </a:prstGeom>
          <a:noFill/>
        </p:spPr>
        <p:txBody>
          <a:bodyPr wrap="square" rtlCol="0">
            <a:spAutoFit/>
          </a:bodyPr>
          <a:lstStyle/>
          <a:p>
            <a:r>
              <a:rPr lang="en-US" sz="900" dirty="0" smtClean="0"/>
              <a:t>Source: IAASB</a:t>
            </a:r>
            <a:endParaRPr lang="en-US" sz="900" dirty="0"/>
          </a:p>
        </p:txBody>
      </p:sp>
    </p:spTree>
    <p:extLst>
      <p:ext uri="{BB962C8B-B14F-4D97-AF65-F5344CB8AC3E}">
        <p14:creationId xmlns:p14="http://schemas.microsoft.com/office/powerpoint/2010/main" val="3366585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uk-UA" sz="2400" dirty="0" smtClean="0"/>
              <a:t>До </a:t>
            </a:r>
            <a:r>
              <a:rPr lang="en-US" sz="2400" dirty="0" smtClean="0"/>
              <a:t>2002</a:t>
            </a:r>
            <a:r>
              <a:rPr lang="uk-UA" sz="2400" dirty="0" smtClean="0"/>
              <a:t> року</a:t>
            </a:r>
            <a:r>
              <a:rPr lang="en-US" sz="2400" dirty="0" smtClean="0"/>
              <a:t>, </a:t>
            </a:r>
            <a:r>
              <a:rPr lang="ru-RU" sz="2400" dirty="0" smtClean="0"/>
              <a:t>аудиторська </a:t>
            </a:r>
            <a:r>
              <a:rPr lang="ru-RU" sz="2400" dirty="0"/>
              <a:t>спільнота у світі  була  здебільшого </a:t>
            </a:r>
            <a:r>
              <a:rPr lang="ru-RU" sz="2400" dirty="0" smtClean="0"/>
              <a:t>саморегульована, коли професійні </a:t>
            </a:r>
            <a:r>
              <a:rPr lang="ru-RU" sz="2400" dirty="0"/>
              <a:t>організації розробляли стандарти аудиту, накладали дисциплінарні стягнення на членів і рекламували якість і </a:t>
            </a:r>
            <a:r>
              <a:rPr lang="ru-RU" sz="2400" dirty="0" smtClean="0"/>
              <a:t>переваги </a:t>
            </a:r>
            <a:r>
              <a:rPr lang="ru-RU" sz="2400" dirty="0"/>
              <a:t>аудиту своїх </a:t>
            </a:r>
            <a:r>
              <a:rPr lang="ru-RU" sz="2400" dirty="0" smtClean="0"/>
              <a:t>членів.</a:t>
            </a:r>
          </a:p>
          <a:p>
            <a:endParaRPr lang="en-US" sz="2400" dirty="0" smtClean="0"/>
          </a:p>
          <a:p>
            <a:r>
              <a:rPr lang="ru-RU" sz="2400" dirty="0" smtClean="0"/>
              <a:t>Регулюючі </a:t>
            </a:r>
            <a:r>
              <a:rPr lang="ru-RU" sz="2400" dirty="0"/>
              <a:t>органи в США та інших країнах час від часу втручалися, накладаючи дисциплінарні стягнення на аудиторів в особливо кричущих випадках, а іноді, щоб спонукати </a:t>
            </a:r>
            <a:r>
              <a:rPr lang="ru-RU" sz="2400" dirty="0" smtClean="0"/>
              <a:t>аудиторську спільноту посилити </a:t>
            </a:r>
            <a:r>
              <a:rPr lang="ru-RU" sz="2400" dirty="0"/>
              <a:t>стандарти </a:t>
            </a:r>
            <a:r>
              <a:rPr lang="ru-RU" sz="2400" dirty="0" smtClean="0"/>
              <a:t>аудиту.</a:t>
            </a:r>
          </a:p>
        </p:txBody>
      </p:sp>
      <p:sp>
        <p:nvSpPr>
          <p:cNvPr id="3" name="Title 2"/>
          <p:cNvSpPr>
            <a:spLocks noGrp="1"/>
          </p:cNvSpPr>
          <p:nvPr>
            <p:ph type="title"/>
          </p:nvPr>
        </p:nvSpPr>
        <p:spPr/>
        <p:txBody>
          <a:bodyPr/>
          <a:lstStyle/>
          <a:p>
            <a:r>
              <a:rPr lang="uk-UA" dirty="0"/>
              <a:t>Контроль якості аудиту та суспільний нагляд</a:t>
            </a:r>
            <a:endParaRPr lang="en-CA"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8</a:t>
            </a:fld>
            <a:endParaRPr lang="de-DE" dirty="0"/>
          </a:p>
        </p:txBody>
      </p:sp>
    </p:spTree>
    <p:extLst>
      <p:ext uri="{BB962C8B-B14F-4D97-AF65-F5344CB8AC3E}">
        <p14:creationId xmlns:p14="http://schemas.microsoft.com/office/powerpoint/2010/main" val="3620456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2607" y="709349"/>
            <a:ext cx="8468437" cy="5072063"/>
          </a:xfrm>
        </p:spPr>
        <p:txBody>
          <a:bodyPr/>
          <a:lstStyle/>
          <a:p>
            <a:r>
              <a:rPr lang="ru-RU" b="1" dirty="0"/>
              <a:t>Саморегулювання: Як аудиторські фірми регулюють питання </a:t>
            </a:r>
            <a:r>
              <a:rPr lang="ru-RU" b="1" dirty="0" smtClean="0"/>
              <a:t>якості</a:t>
            </a:r>
            <a:r>
              <a:rPr lang="en-US" b="1" dirty="0" smtClean="0"/>
              <a:t>? </a:t>
            </a:r>
            <a:endParaRPr lang="en-US" b="1" dirty="0"/>
          </a:p>
          <a:p>
            <a:endParaRPr lang="en-US" b="1" dirty="0"/>
          </a:p>
          <a:p>
            <a:r>
              <a:rPr lang="ru-RU" dirty="0"/>
              <a:t>Аудиторські компанії самі прагнуть послідовно забезпечувати </a:t>
            </a:r>
            <a:r>
              <a:rPr lang="ru-RU" dirty="0" smtClean="0"/>
              <a:t>якість процесу аудиту, </a:t>
            </a:r>
            <a:r>
              <a:rPr lang="ru-RU" dirty="0"/>
              <a:t>створюючи внутрішні системи контролю якості, які включають в себе: </a:t>
            </a:r>
            <a:endParaRPr lang="ru-RU" dirty="0" smtClean="0"/>
          </a:p>
          <a:p>
            <a:pPr lvl="1"/>
            <a:r>
              <a:rPr lang="ru-RU" dirty="0" smtClean="0"/>
              <a:t>відповідальність </a:t>
            </a:r>
            <a:r>
              <a:rPr lang="ru-RU" dirty="0"/>
              <a:t>керівництва </a:t>
            </a:r>
            <a:r>
              <a:rPr lang="ru-RU" dirty="0" smtClean="0"/>
              <a:t>фірми за </a:t>
            </a:r>
            <a:r>
              <a:rPr lang="ru-RU" dirty="0"/>
              <a:t>якість </a:t>
            </a:r>
            <a:r>
              <a:rPr lang="ru-RU" dirty="0" smtClean="0"/>
              <a:t>послуг </a:t>
            </a:r>
          </a:p>
          <a:p>
            <a:pPr lvl="1"/>
            <a:r>
              <a:rPr lang="ru-RU" dirty="0" smtClean="0"/>
              <a:t>відповідні </a:t>
            </a:r>
            <a:r>
              <a:rPr lang="ru-RU" dirty="0"/>
              <a:t>етичні вимоги </a:t>
            </a:r>
            <a:endParaRPr lang="ru-RU" dirty="0" smtClean="0"/>
          </a:p>
          <a:p>
            <a:pPr lvl="1"/>
            <a:r>
              <a:rPr lang="ru-RU" dirty="0" smtClean="0"/>
              <a:t>прийняття аудиторських заваднь, продовження співпраці із клієнтами</a:t>
            </a:r>
          </a:p>
          <a:p>
            <a:pPr lvl="1"/>
            <a:r>
              <a:rPr lang="ru-RU" dirty="0" smtClean="0"/>
              <a:t>кадрові </a:t>
            </a:r>
            <a:r>
              <a:rPr lang="ru-RU" dirty="0"/>
              <a:t>ресурси </a:t>
            </a:r>
            <a:endParaRPr lang="ru-RU" dirty="0" smtClean="0"/>
          </a:p>
          <a:p>
            <a:pPr lvl="1"/>
            <a:r>
              <a:rPr lang="ru-RU" dirty="0" smtClean="0"/>
              <a:t>виконання аудиторських завдань</a:t>
            </a:r>
            <a:endParaRPr lang="ru-RU" dirty="0"/>
          </a:p>
          <a:p>
            <a:pPr lvl="1"/>
            <a:r>
              <a:rPr lang="ru-RU" dirty="0" smtClean="0"/>
              <a:t>моніторинг. </a:t>
            </a:r>
          </a:p>
          <a:p>
            <a:pPr marL="0" indent="0">
              <a:buNone/>
            </a:pPr>
            <a:r>
              <a:rPr lang="uk-UA" sz="1900" i="1" dirty="0" smtClean="0"/>
              <a:t>Див.</a:t>
            </a:r>
            <a:r>
              <a:rPr lang="en-US" sz="1900" i="1" dirty="0" smtClean="0"/>
              <a:t> </a:t>
            </a:r>
            <a:r>
              <a:rPr lang="en-US" sz="1900" dirty="0"/>
              <a:t>ISQC </a:t>
            </a:r>
            <a:r>
              <a:rPr lang="en-US" sz="1900" dirty="0" smtClean="0"/>
              <a:t>1</a:t>
            </a:r>
            <a:endParaRPr lang="en-US" sz="1900" dirty="0"/>
          </a:p>
          <a:p>
            <a:endParaRPr lang="en-US" dirty="0"/>
          </a:p>
        </p:txBody>
      </p:sp>
      <p:sp>
        <p:nvSpPr>
          <p:cNvPr id="3" name="Title 2"/>
          <p:cNvSpPr>
            <a:spLocks noGrp="1"/>
          </p:cNvSpPr>
          <p:nvPr>
            <p:ph type="title"/>
          </p:nvPr>
        </p:nvSpPr>
        <p:spPr/>
        <p:txBody>
          <a:bodyPr/>
          <a:lstStyle/>
          <a:p>
            <a:r>
              <a:rPr lang="uk-UA" dirty="0"/>
              <a:t>Контроль якості аудиту та суспільний нагляд</a:t>
            </a:r>
            <a:endParaRPr lang="en-CA"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9</a:t>
            </a:fld>
            <a:endParaRPr lang="de-DE" dirty="0"/>
          </a:p>
        </p:txBody>
      </p:sp>
    </p:spTree>
    <p:extLst>
      <p:ext uri="{BB962C8B-B14F-4D97-AF65-F5344CB8AC3E}">
        <p14:creationId xmlns:p14="http://schemas.microsoft.com/office/powerpoint/2010/main" val="3208573810"/>
      </p:ext>
    </p:extLst>
  </p:cSld>
  <p:clrMapOvr>
    <a:masterClrMapping/>
  </p:clrMapOvr>
  <p:timing>
    <p:tnLst>
      <p:par>
        <p:cTn id="1" dur="indefinite" restart="never" nodeType="tmRoot"/>
      </p:par>
    </p:tnLst>
  </p:timing>
</p:sld>
</file>

<file path=ppt/theme/theme1.xml><?xml version="1.0" encoding="utf-8"?>
<a:theme xmlns:a="http://schemas.openxmlformats.org/drawingml/2006/main" name="cfrr-template">
  <a:themeElements>
    <a:clrScheme name="CFRR">
      <a:dk1>
        <a:sysClr val="windowText" lastClr="000000"/>
      </a:dk1>
      <a:lt1>
        <a:sysClr val="window" lastClr="FFFFFF"/>
      </a:lt1>
      <a:dk2>
        <a:srgbClr val="98BF0E"/>
      </a:dk2>
      <a:lt2>
        <a:srgbClr val="87888A"/>
      </a:lt2>
      <a:accent1>
        <a:srgbClr val="4F81BD"/>
      </a:accent1>
      <a:accent2>
        <a:srgbClr val="C0504D"/>
      </a:accent2>
      <a:accent3>
        <a:srgbClr val="9BBB59"/>
      </a:accent3>
      <a:accent4>
        <a:srgbClr val="8064A2"/>
      </a:accent4>
      <a:accent5>
        <a:srgbClr val="4BACC6"/>
      </a:accent5>
      <a:accent6>
        <a:srgbClr val="F79646"/>
      </a:accent6>
      <a:hlink>
        <a:srgbClr val="004C9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A7A7A7"/>
      </a:dk2>
      <a:lt2>
        <a:srgbClr val="535353"/>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FF00FF"/>
      </a:folHlink>
    </a:clrScheme>
    <a:fontScheme name="Office Theme">
      <a:majorFont>
        <a:latin typeface="Helvetica"/>
        <a:ea typeface="Helvetica"/>
        <a:cs typeface="Helvetica"/>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outerShdw blurRad="12700" dist="23000" dir="5400000" algn="ctr" rotWithShape="0">
            <a:srgbClr val="000000">
              <a:alpha val="34998"/>
            </a:srgbClr>
          </a:outerShdw>
        </a:effectLst>
      </a:spPr>
      <a:bodyPr vert="horz" wrap="square" lIns="50800" tIns="50800" rIns="50800" bIns="50800" numCol="1" anchor="ctr" anchorCtr="0" compatLnSpc="1">
        <a:prstTxWarp prst="textNoShape">
          <a:avLst/>
        </a:prstTxWarp>
      </a:bodyPr>
      <a:lstStyle>
        <a:defPPr marL="228600" marR="0" indent="0" algn="l" defTabSz="457200" rtl="0" eaLnBrk="1"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Helvetica" charset="0"/>
            <a:ea typeface="Helvetica" charset="0"/>
            <a:cs typeface="Helvetica"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outerShdw blurRad="12700" dist="23000" dir="5400000" algn="ctr" rotWithShape="0">
            <a:srgbClr val="000000">
              <a:alpha val="34998"/>
            </a:srgbClr>
          </a:outerShdw>
        </a:effectLst>
      </a:spPr>
      <a:bodyPr vert="horz" wrap="square" lIns="50800" tIns="50800" rIns="50800" bIns="50800" numCol="1" anchor="ctr" anchorCtr="0" compatLnSpc="1">
        <a:prstTxWarp prst="textNoShape">
          <a:avLst/>
        </a:prstTxWarp>
      </a:bodyPr>
      <a:lstStyle>
        <a:defPPr marL="228600" marR="0" indent="0" algn="l" defTabSz="457200" rtl="0" eaLnBrk="1"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Helvetica" charset="0"/>
            <a:ea typeface="Helvetica" charset="0"/>
            <a:cs typeface="Helvetica" charset="0"/>
            <a:sym typeface="Helvetica" charset="0"/>
          </a:defRPr>
        </a:defPPr>
      </a:lstStyle>
    </a:lnDef>
  </a:objectDefaults>
  <a:extraClrSchemeLst/>
</a:theme>
</file>

<file path=ppt/theme/theme3.xml><?xml version="1.0" encoding="utf-8"?>
<a:theme xmlns:a="http://schemas.openxmlformats.org/drawingml/2006/main" name="1_Office Theme">
  <a:themeElements>
    <a:clrScheme name="">
      <a:dk1>
        <a:srgbClr val="000000"/>
      </a:dk1>
      <a:lt1>
        <a:srgbClr val="FFFFFF"/>
      </a:lt1>
      <a:dk2>
        <a:srgbClr val="A7A7A7"/>
      </a:dk2>
      <a:lt2>
        <a:srgbClr val="535353"/>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FF00FF"/>
      </a:folHlink>
    </a:clrScheme>
    <a:fontScheme name="Office Theme">
      <a:majorFont>
        <a:latin typeface="Helvetica"/>
        <a:ea typeface="Helvetica"/>
        <a:cs typeface="Helvetica"/>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outerShdw blurRad="12700" dist="23000" dir="5400000" algn="ctr" rotWithShape="0">
            <a:srgbClr val="000000">
              <a:alpha val="34998"/>
            </a:srgbClr>
          </a:outerShdw>
        </a:effectLst>
      </a:spPr>
      <a:bodyPr vert="horz" wrap="square" lIns="50800" tIns="50800" rIns="50800" bIns="50800" numCol="1" anchor="ctr" anchorCtr="0" compatLnSpc="1">
        <a:prstTxWarp prst="textNoShape">
          <a:avLst/>
        </a:prstTxWarp>
      </a:bodyPr>
      <a:lstStyle>
        <a:defPPr marL="228600" marR="0" indent="0" algn="l" defTabSz="457200" rtl="0" eaLnBrk="1"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Helvetica" charset="0"/>
            <a:ea typeface="Helvetica" charset="0"/>
            <a:cs typeface="Helvetica"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outerShdw blurRad="12700" dist="23000" dir="5400000" algn="ctr" rotWithShape="0">
            <a:srgbClr val="000000">
              <a:alpha val="34998"/>
            </a:srgbClr>
          </a:outerShdw>
        </a:effectLst>
      </a:spPr>
      <a:bodyPr vert="horz" wrap="square" lIns="50800" tIns="50800" rIns="50800" bIns="50800" numCol="1" anchor="ctr" anchorCtr="0" compatLnSpc="1">
        <a:prstTxWarp prst="textNoShape">
          <a:avLst/>
        </a:prstTxWarp>
      </a:bodyPr>
      <a:lstStyle>
        <a:defPPr marL="228600" marR="0" indent="0" algn="l" defTabSz="457200" rtl="0" eaLnBrk="1"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Helvetica" charset="0"/>
            <a:ea typeface="Helvetica" charset="0"/>
            <a:cs typeface="Helvetica" charset="0"/>
            <a:sym typeface="Helvetica" charset="0"/>
          </a:defRPr>
        </a:defPPr>
      </a:lstStyle>
    </a:lnDef>
  </a:objectDefaults>
  <a:extraClrSchemeLst/>
</a:theme>
</file>

<file path=ppt/theme/theme4.xml><?xml version="1.0" encoding="utf-8"?>
<a:theme xmlns:a="http://schemas.openxmlformats.org/drawingml/2006/main" name="1_cfrr-template">
  <a:themeElements>
    <a:clrScheme name="CFRR">
      <a:dk1>
        <a:sysClr val="windowText" lastClr="000000"/>
      </a:dk1>
      <a:lt1>
        <a:sysClr val="window" lastClr="FFFFFF"/>
      </a:lt1>
      <a:dk2>
        <a:srgbClr val="98BF0E"/>
      </a:dk2>
      <a:lt2>
        <a:srgbClr val="87888A"/>
      </a:lt2>
      <a:accent1>
        <a:srgbClr val="4F81BD"/>
      </a:accent1>
      <a:accent2>
        <a:srgbClr val="C0504D"/>
      </a:accent2>
      <a:accent3>
        <a:srgbClr val="9BBB59"/>
      </a:accent3>
      <a:accent4>
        <a:srgbClr val="8064A2"/>
      </a:accent4>
      <a:accent5>
        <a:srgbClr val="4BACC6"/>
      </a:accent5>
      <a:accent6>
        <a:srgbClr val="F79646"/>
      </a:accent6>
      <a:hlink>
        <a:srgbClr val="004C9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6879</TotalTime>
  <Words>2331</Words>
  <Application>Microsoft Office PowerPoint</Application>
  <PresentationFormat>On-screen Show (4:3)</PresentationFormat>
  <Paragraphs>275</Paragraphs>
  <Slides>22</Slides>
  <Notes>13</Notes>
  <HiddenSlides>0</HiddenSlides>
  <MMClips>0</MMClips>
  <ScaleCrop>false</ScaleCrop>
  <HeadingPairs>
    <vt:vector size="4" baseType="variant">
      <vt:variant>
        <vt:lpstr>Theme</vt:lpstr>
      </vt:variant>
      <vt:variant>
        <vt:i4>4</vt:i4>
      </vt:variant>
      <vt:variant>
        <vt:lpstr>Slide Titles</vt:lpstr>
      </vt:variant>
      <vt:variant>
        <vt:i4>22</vt:i4>
      </vt:variant>
    </vt:vector>
  </HeadingPairs>
  <TitlesOfParts>
    <vt:vector size="26" baseType="lpstr">
      <vt:lpstr>cfrr-template</vt:lpstr>
      <vt:lpstr>Office Theme</vt:lpstr>
      <vt:lpstr>1_Office Theme</vt:lpstr>
      <vt:lpstr>1_cfrr-template</vt:lpstr>
      <vt:lpstr>Якість аудиторських послуг. Сприйняття та еволюція</vt:lpstr>
      <vt:lpstr>Основні теми</vt:lpstr>
      <vt:lpstr>Занепокоєння та останні зміни у сфері контроля над якістю аудиторських послуг</vt:lpstr>
      <vt:lpstr>Мета Регулювання Аудиту</vt:lpstr>
      <vt:lpstr>Основи Якості Аудиту – IAASB Визначення</vt:lpstr>
      <vt:lpstr>Основні зв’язки впливу на якість аудиту – IAASB Визначення</vt:lpstr>
      <vt:lpstr>Сприйняття якості аудиту</vt:lpstr>
      <vt:lpstr>Контроль якості аудиту та суспільний нагляд</vt:lpstr>
      <vt:lpstr>Контроль якості аудиту та суспільний нагляд</vt:lpstr>
      <vt:lpstr>Що є спільного у таких компаній?</vt:lpstr>
      <vt:lpstr>Контроль якості аудиту та суспільний нагляд</vt:lpstr>
      <vt:lpstr>Контроль Якості та Суспільний Нагляд</vt:lpstr>
      <vt:lpstr>Підхід країн ЄС до забезпечення якості аудиту</vt:lpstr>
      <vt:lpstr>Що регулює Директива про Обовязковий Аудит 2014 року?</vt:lpstr>
      <vt:lpstr>Приклад «обовязкових» норм Директиви щодо СН</vt:lpstr>
      <vt:lpstr>Приклад «обовязкових» норм Директиви щодо СН</vt:lpstr>
      <vt:lpstr>Контроль Якості та Суспільний Нагляд – Практичні Складнощі</vt:lpstr>
      <vt:lpstr>Вплив таких змін на Україну</vt:lpstr>
      <vt:lpstr>Важливість професійного розвитку у підвищенні якості аудиторських послуг</vt:lpstr>
      <vt:lpstr>Професійний розвиток</vt:lpstr>
      <vt:lpstr>Професійний розвиток</vt:lpstr>
      <vt:lpstr>Дякуємо Питання?</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wb213058</dc:creator>
  <cp:lastModifiedBy>Natalia Manuilova</cp:lastModifiedBy>
  <cp:revision>408</cp:revision>
  <cp:lastPrinted>2013-11-13T12:31:03Z</cp:lastPrinted>
  <dcterms:created xsi:type="dcterms:W3CDTF">2010-11-21T10:58:20Z</dcterms:created>
  <dcterms:modified xsi:type="dcterms:W3CDTF">2015-01-13T16:10:37Z</dcterms:modified>
</cp:coreProperties>
</file>